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967EA2-AFD4-4CD4-99E5-A4AD768C5D90}" type="datetimeFigureOut">
              <a:rPr lang="ru-RU" smtClean="0"/>
              <a:pPr/>
              <a:t>03.05.2017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686EB6-1B61-4F35-A18F-615CD517454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636912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«Социально – коммуникативное развитие дошкольников»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708920"/>
            <a:ext cx="8363272" cy="864096"/>
          </a:xfrm>
        </p:spPr>
        <p:txBody>
          <a:bodyPr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«День матери»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499992" y="3933056"/>
            <a:ext cx="4644007" cy="2448272"/>
          </a:xfrm>
        </p:spPr>
        <p:txBody>
          <a:bodyPr>
            <a:norm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0" dirty="0" err="1" smtClean="0">
                <a:latin typeface="Times New Roman" pitchFamily="18" charset="0"/>
                <a:cs typeface="Times New Roman" pitchFamily="18" charset="0"/>
              </a:rPr>
              <a:t>Над</a:t>
            </a:r>
            <a:r>
              <a:rPr lang="en-US" sz="20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 smtClean="0">
                <a:latin typeface="Times New Roman" pitchFamily="18" charset="0"/>
                <a:cs typeface="Times New Roman" pitchFamily="18" charset="0"/>
              </a:rPr>
              <a:t>проектом</a:t>
            </a:r>
            <a:r>
              <a:rPr lang="en-US" sz="20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 smtClean="0">
                <a:latin typeface="Times New Roman" pitchFamily="18" charset="0"/>
                <a:cs typeface="Times New Roman" pitchFamily="18" charset="0"/>
              </a:rPr>
              <a:t>работал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Архипова Виктория Викторовна.</a:t>
            </a:r>
          </a:p>
          <a:p>
            <a:r>
              <a:rPr lang="ru-RU" sz="2000" b="0" dirty="0" smtClean="0">
                <a:latin typeface="Times New Roman" pitchFamily="18" charset="0"/>
                <a:cs typeface="Times New Roman" pitchFamily="18" charset="0"/>
              </a:rPr>
              <a:t>МБДОУ №156 Ростов-на-Дону.</a:t>
            </a:r>
            <a:endParaRPr lang="ru-RU" sz="20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/>
              <a:t> </a:t>
            </a:r>
            <a:endParaRPr lang="ru-RU" sz="2000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" name="Содержимое 6" descr="http://www.babyportal.ru/blog/wp-content/uploads/2014/03/mama.jpg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789040"/>
            <a:ext cx="3888432" cy="262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 ФГОС ДО сформулированы требования по взаимодействию детского сада с родителями. Одним из принципов ДО является сотрудничество детского сада с семьёй, а ФГОС ДО является основой для оказания помощи родителям в воспитании детей, охране и укреплении их физического  и психического здоровья, в развитии индивидуальных способностей и необходимой коррекции нарушений их развития.</a:t>
            </a:r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713071"/>
            <a:ext cx="864096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групповой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познавательный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творческий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Сроки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краткосрочный</a:t>
            </a: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Участники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старшей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группы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endParaRPr kumimoji="0" lang="ru-RU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мамы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воспитатели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группы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Проблема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1917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Развитие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индустриального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общества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повлекло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собой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существенные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изменения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культуре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семейного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приобретение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нового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опыта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елегирования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полномочий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детскому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саду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хватило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родители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утратили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многие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ценные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традиции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народного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Недостаток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знаний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вопросам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Низкая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активность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взаимодействии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детским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садом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Цели и задачи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Формирова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уважительн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отношени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родителям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вовле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образовательный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процесс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открытого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пространства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детский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сад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Формировать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коммуникативную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компетентность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путем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развития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навыков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общения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взрослыми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Развивать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эмоционально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эстетическую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отзывчивость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доставлять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радость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удовольствие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создавая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праздничную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атмосферу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Воспитывать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любовь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уважение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маме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Учить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вежливости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доброте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окружающим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Механизмы реализации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Разучивание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песен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игр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стихов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детьми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Беседа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мамах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Чтение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литературных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произведений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Я.Сегель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был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мамой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В.Драгунский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живой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он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светится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В.Осеева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Почему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?»,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знакомство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пословицами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поговорками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маме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Изготовление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приглашений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досугу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подарков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руками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Разучивание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игр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игровых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упражнений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Волшебные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слова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Комплименты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Приглашение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Ручеёк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Угадай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голосу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и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23528" y="1536174"/>
            <a:ext cx="856895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Реализация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проекта</a:t>
            </a:r>
            <a:r>
              <a:rPr kumimoji="0" lang="en-US" sz="2400" b="1" i="0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НОД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Подарок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мамочки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Консультация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любви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уважения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родителям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Выставка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рисунков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мамы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выставки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кулинарных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изделий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изготовленных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руками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концертной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программы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Чаепитие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вместе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мамами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652029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1" i="0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Заключительный</a:t>
            </a:r>
            <a:r>
              <a:rPr kumimoji="0" lang="en-US" sz="2400" b="0" i="0" u="sng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sng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развивается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познавательный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интерес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любознательность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повышается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активность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проявлять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положительные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эмоции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Отношения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взрослых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становится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ближе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доверительнее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Развивается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доброжелательное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отношение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близким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людям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любовь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уважение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возникает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желание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сделать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приятное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празднику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всегда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вызывает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интерес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которого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формируется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художественный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вкус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единение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взрослых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чтобы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никто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пассивным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созерцателем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находят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выход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стремлениям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желаниям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участвовать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танцах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инсценировках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оформлени</a:t>
            </a: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группы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способствует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социализации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формирует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активную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позицию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вызывает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стремление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сохранить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традиции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русского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Поэтому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только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праздник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нему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имеют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огромное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значение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формирования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снов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культуры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Результат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результате работы над проектом – повысилось активное участие  родителей в жизни группы.</a:t>
            </a:r>
          </a:p>
          <a:p>
            <a:pPr lvl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Провели анкетирование с целью выявления проблем во взаимодействии детского сада и семьи.</a:t>
            </a:r>
          </a:p>
          <a:p>
            <a:pPr lvl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Родители приняли активное участие в проведении праздника осени.</a:t>
            </a:r>
          </a:p>
          <a:p>
            <a:pPr lvl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Готовили макеты вместе с детьми дома для открытого занятия по познавательному развитию.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Используемая литература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75720"/>
          </a:xfrm>
        </p:spPr>
        <p:txBody>
          <a:bodyPr>
            <a:normAutofit/>
          </a:bodyPr>
          <a:lstStyle/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Федеральный государственный образовательный стандарт дошкольного образования.</a:t>
            </a:r>
          </a:p>
          <a:p>
            <a:pPr lvl="0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Андреенко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Т.А.,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Алекинова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О.В. «Развитие эмоциональной отзывчивости старших дошкольников»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Давыдова М.А. «Сценарии музыкальных, календарных и фольклорных праздников»</a:t>
            </a:r>
          </a:p>
          <a:p>
            <a:pPr lvl="0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ресурсы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92</TotalTime>
  <Words>605</Words>
  <Application>Microsoft Office PowerPoint</Application>
  <PresentationFormat>Экран (4:3)</PresentationFormat>
  <Paragraphs>52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Constantia</vt:lpstr>
      <vt:lpstr>Times New Roman</vt:lpstr>
      <vt:lpstr>Wingdings 2</vt:lpstr>
      <vt:lpstr>Поток</vt:lpstr>
      <vt:lpstr> «Социально – коммуникативное развитие дошкольников»</vt:lpstr>
      <vt:lpstr>Актуальность</vt:lpstr>
      <vt:lpstr>Презентация PowerPoint</vt:lpstr>
      <vt:lpstr>Проблема</vt:lpstr>
      <vt:lpstr>Цели и задачи</vt:lpstr>
      <vt:lpstr>Механизмы реализации</vt:lpstr>
      <vt:lpstr>Презентация PowerPoint</vt:lpstr>
      <vt:lpstr>Презентация PowerPoint</vt:lpstr>
      <vt:lpstr>Результат</vt:lpstr>
      <vt:lpstr>Используемая литература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Пользователь</cp:lastModifiedBy>
  <cp:revision>24</cp:revision>
  <dcterms:created xsi:type="dcterms:W3CDTF">2014-11-15T10:31:41Z</dcterms:created>
  <dcterms:modified xsi:type="dcterms:W3CDTF">2017-05-03T18:07:25Z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101925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