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85" r:id="rId18"/>
    <p:sldId id="281" r:id="rId19"/>
    <p:sldId id="279" r:id="rId20"/>
    <p:sldId id="282" r:id="rId21"/>
    <p:sldId id="275" r:id="rId22"/>
    <p:sldId id="278" r:id="rId23"/>
    <p:sldId id="280" r:id="rId24"/>
    <p:sldId id="284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CC0000"/>
    <a:srgbClr val="FFFF00"/>
    <a:srgbClr val="000066"/>
    <a:srgbClr val="FF0066"/>
    <a:srgbClr val="006600"/>
    <a:srgbClr val="CCFF33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1" autoAdjust="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7 w 3985"/>
              <a:gd name="T1" fmla="*/ 0 h 3619"/>
              <a:gd name="T2" fmla="*/ 0 w 3985"/>
              <a:gd name="T3" fmla="*/ 2147483647 h 3619"/>
              <a:gd name="T4" fmla="*/ 2147483647 w 3985"/>
              <a:gd name="T5" fmla="*/ 2147483647 h 3619"/>
              <a:gd name="T6" fmla="*/ 2147483647 w 3985"/>
              <a:gd name="T7" fmla="*/ 2147483647 h 3619"/>
              <a:gd name="T8" fmla="*/ 2147483647 w 3985"/>
              <a:gd name="T9" fmla="*/ 0 h 3619"/>
              <a:gd name="T10" fmla="*/ 2147483647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6376 w 794"/>
                <a:gd name="T1" fmla="*/ 2383 h 414"/>
                <a:gd name="T2" fmla="*/ 5702 w 794"/>
                <a:gd name="T3" fmla="*/ 1919 h 414"/>
                <a:gd name="T4" fmla="*/ 4466 w 794"/>
                <a:gd name="T5" fmla="*/ 1268 h 414"/>
                <a:gd name="T6" fmla="*/ 570 w 794"/>
                <a:gd name="T7" fmla="*/ 0 h 414"/>
                <a:gd name="T8" fmla="*/ 184 w 794"/>
                <a:gd name="T9" fmla="*/ 120 h 414"/>
                <a:gd name="T10" fmla="*/ 0 w 794"/>
                <a:gd name="T11" fmla="*/ 501 h 414"/>
                <a:gd name="T12" fmla="*/ 224 w 794"/>
                <a:gd name="T13" fmla="*/ 936 h 414"/>
                <a:gd name="T14" fmla="*/ 4577 w 794"/>
                <a:gd name="T15" fmla="*/ 2469 h 414"/>
                <a:gd name="T16" fmla="*/ 5531 w 794"/>
                <a:gd name="T17" fmla="*/ 2371 h 414"/>
                <a:gd name="T18" fmla="*/ 6302 w 794"/>
                <a:gd name="T19" fmla="*/ 2498 h 414"/>
                <a:gd name="T20" fmla="*/ 6376 w 794"/>
                <a:gd name="T21" fmla="*/ 2383 h 414"/>
                <a:gd name="T22" fmla="*/ 6376 w 794"/>
                <a:gd name="T23" fmla="*/ 2383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274 w 1586"/>
                <a:gd name="T1" fmla="*/ 0 h 821"/>
                <a:gd name="T2" fmla="*/ 2664 w 1586"/>
                <a:gd name="T3" fmla="*/ 781 h 821"/>
                <a:gd name="T4" fmla="*/ 2858 w 1586"/>
                <a:gd name="T5" fmla="*/ 960 h 821"/>
                <a:gd name="T6" fmla="*/ 3175 w 1586"/>
                <a:gd name="T7" fmla="*/ 1191 h 821"/>
                <a:gd name="T8" fmla="*/ 3133 w 1586"/>
                <a:gd name="T9" fmla="*/ 1235 h 821"/>
                <a:gd name="T10" fmla="*/ 2702 w 1586"/>
                <a:gd name="T11" fmla="*/ 1184 h 821"/>
                <a:gd name="T12" fmla="*/ 2292 w 1586"/>
                <a:gd name="T13" fmla="*/ 1220 h 821"/>
                <a:gd name="T14" fmla="*/ 83 w 1586"/>
                <a:gd name="T15" fmla="*/ 449 h 821"/>
                <a:gd name="T16" fmla="*/ 0 w 1586"/>
                <a:gd name="T17" fmla="*/ 226 h 821"/>
                <a:gd name="T18" fmla="*/ 92 w 1586"/>
                <a:gd name="T19" fmla="*/ 48 h 821"/>
                <a:gd name="T20" fmla="*/ 274 w 1586"/>
                <a:gd name="T21" fmla="*/ 0 h 821"/>
                <a:gd name="T22" fmla="*/ 27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492 h 747"/>
                <a:gd name="T2" fmla="*/ 1855 w 1049"/>
                <a:gd name="T3" fmla="*/ 1131 h 747"/>
                <a:gd name="T4" fmla="*/ 1889 w 1049"/>
                <a:gd name="T5" fmla="*/ 808 h 747"/>
                <a:gd name="T6" fmla="*/ 2111 w 1049"/>
                <a:gd name="T7" fmla="*/ 639 h 747"/>
                <a:gd name="T8" fmla="*/ 157 w 1049"/>
                <a:gd name="T9" fmla="*/ 0 h 747"/>
                <a:gd name="T10" fmla="*/ 0 w 1049"/>
                <a:gd name="T11" fmla="*/ 192 h 747"/>
                <a:gd name="T12" fmla="*/ 0 w 1049"/>
                <a:gd name="T13" fmla="*/ 492 h 747"/>
                <a:gd name="T14" fmla="*/ 0 w 1049"/>
                <a:gd name="T15" fmla="*/ 492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219 w 150"/>
                  <a:gd name="T1" fmla="*/ 0 h 173"/>
                  <a:gd name="T2" fmla="*/ 81 w 150"/>
                  <a:gd name="T3" fmla="*/ 101 h 173"/>
                  <a:gd name="T4" fmla="*/ 0 w 150"/>
                  <a:gd name="T5" fmla="*/ 265 h 173"/>
                  <a:gd name="T6" fmla="*/ 160 w 150"/>
                  <a:gd name="T7" fmla="*/ 245 h 173"/>
                  <a:gd name="T8" fmla="*/ 206 w 150"/>
                  <a:gd name="T9" fmla="*/ 129 h 173"/>
                  <a:gd name="T10" fmla="*/ 300 w 150"/>
                  <a:gd name="T11" fmla="*/ 41 h 173"/>
                  <a:gd name="T12" fmla="*/ 219 w 150"/>
                  <a:gd name="T13" fmla="*/ 0 h 173"/>
                  <a:gd name="T14" fmla="*/ 219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313 w 1684"/>
                  <a:gd name="T1" fmla="*/ 0 h 880"/>
                  <a:gd name="T2" fmla="*/ 126 w 1684"/>
                  <a:gd name="T3" fmla="*/ 79 h 880"/>
                  <a:gd name="T4" fmla="*/ 0 w 1684"/>
                  <a:gd name="T5" fmla="*/ 314 h 880"/>
                  <a:gd name="T6" fmla="*/ 135 w 1684"/>
                  <a:gd name="T7" fmla="*/ 541 h 880"/>
                  <a:gd name="T8" fmla="*/ 2373 w 1684"/>
                  <a:gd name="T9" fmla="*/ 1308 h 880"/>
                  <a:gd name="T10" fmla="*/ 2855 w 1684"/>
                  <a:gd name="T11" fmla="*/ 1260 h 880"/>
                  <a:gd name="T12" fmla="*/ 3245 w 1684"/>
                  <a:gd name="T13" fmla="*/ 1328 h 880"/>
                  <a:gd name="T14" fmla="*/ 3381 w 1684"/>
                  <a:gd name="T15" fmla="*/ 1220 h 880"/>
                  <a:gd name="T16" fmla="*/ 3015 w 1684"/>
                  <a:gd name="T17" fmla="*/ 1002 h 880"/>
                  <a:gd name="T18" fmla="*/ 2866 w 1684"/>
                  <a:gd name="T19" fmla="*/ 773 h 880"/>
                  <a:gd name="T20" fmla="*/ 2749 w 1684"/>
                  <a:gd name="T21" fmla="*/ 795 h 880"/>
                  <a:gd name="T22" fmla="*/ 2889 w 1684"/>
                  <a:gd name="T23" fmla="*/ 1002 h 880"/>
                  <a:gd name="T24" fmla="*/ 3168 w 1684"/>
                  <a:gd name="T25" fmla="*/ 1222 h 880"/>
                  <a:gd name="T26" fmla="*/ 2837 w 1684"/>
                  <a:gd name="T27" fmla="*/ 1188 h 880"/>
                  <a:gd name="T28" fmla="*/ 2447 w 1684"/>
                  <a:gd name="T29" fmla="*/ 1228 h 880"/>
                  <a:gd name="T30" fmla="*/ 2519 w 1684"/>
                  <a:gd name="T31" fmla="*/ 980 h 880"/>
                  <a:gd name="T32" fmla="*/ 2686 w 1684"/>
                  <a:gd name="T33" fmla="*/ 812 h 880"/>
                  <a:gd name="T34" fmla="*/ 2491 w 1684"/>
                  <a:gd name="T35" fmla="*/ 833 h 880"/>
                  <a:gd name="T36" fmla="*/ 2339 w 1684"/>
                  <a:gd name="T37" fmla="*/ 993 h 880"/>
                  <a:gd name="T38" fmla="*/ 2287 w 1684"/>
                  <a:gd name="T39" fmla="*/ 1194 h 880"/>
                  <a:gd name="T40" fmla="*/ 215 w 1684"/>
                  <a:gd name="T41" fmla="*/ 468 h 880"/>
                  <a:gd name="T42" fmla="*/ 160 w 1684"/>
                  <a:gd name="T43" fmla="*/ 324 h 880"/>
                  <a:gd name="T44" fmla="*/ 207 w 1684"/>
                  <a:gd name="T45" fmla="*/ 144 h 880"/>
                  <a:gd name="T46" fmla="*/ 435 w 1684"/>
                  <a:gd name="T47" fmla="*/ 0 h 880"/>
                  <a:gd name="T48" fmla="*/ 313 w 1684"/>
                  <a:gd name="T49" fmla="*/ 0 h 880"/>
                  <a:gd name="T50" fmla="*/ 313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201 w 1190"/>
                  <a:gd name="T1" fmla="*/ 0 h 500"/>
                  <a:gd name="T2" fmla="*/ 2389 w 1190"/>
                  <a:gd name="T3" fmla="*/ 739 h 500"/>
                  <a:gd name="T4" fmla="*/ 2159 w 1190"/>
                  <a:gd name="T5" fmla="*/ 754 h 500"/>
                  <a:gd name="T6" fmla="*/ 0 w 1190"/>
                  <a:gd name="T7" fmla="*/ 41 h 500"/>
                  <a:gd name="T8" fmla="*/ 201 w 1190"/>
                  <a:gd name="T9" fmla="*/ 0 h 500"/>
                  <a:gd name="T10" fmla="*/ 20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234 w 160"/>
                  <a:gd name="T1" fmla="*/ 0 h 335"/>
                  <a:gd name="T2" fmla="*/ 38 w 160"/>
                  <a:gd name="T3" fmla="*/ 159 h 335"/>
                  <a:gd name="T4" fmla="*/ 0 w 160"/>
                  <a:gd name="T5" fmla="*/ 344 h 335"/>
                  <a:gd name="T6" fmla="*/ 67 w 160"/>
                  <a:gd name="T7" fmla="*/ 470 h 335"/>
                  <a:gd name="T8" fmla="*/ 189 w 160"/>
                  <a:gd name="T9" fmla="*/ 502 h 335"/>
                  <a:gd name="T10" fmla="*/ 153 w 160"/>
                  <a:gd name="T11" fmla="*/ 230 h 335"/>
                  <a:gd name="T12" fmla="*/ 322 w 160"/>
                  <a:gd name="T13" fmla="*/ 26 h 335"/>
                  <a:gd name="T14" fmla="*/ 234 w 160"/>
                  <a:gd name="T15" fmla="*/ 0 h 335"/>
                  <a:gd name="T16" fmla="*/ 234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28 w 489"/>
                  <a:gd name="T1" fmla="*/ 52 h 296"/>
                  <a:gd name="T2" fmla="*/ 319 w 489"/>
                  <a:gd name="T3" fmla="*/ 100 h 296"/>
                  <a:gd name="T4" fmla="*/ 647 w 489"/>
                  <a:gd name="T5" fmla="*/ 207 h 296"/>
                  <a:gd name="T6" fmla="*/ 879 w 489"/>
                  <a:gd name="T7" fmla="*/ 368 h 296"/>
                  <a:gd name="T8" fmla="*/ 651 w 489"/>
                  <a:gd name="T9" fmla="*/ 348 h 296"/>
                  <a:gd name="T10" fmla="*/ 277 w 489"/>
                  <a:gd name="T11" fmla="*/ 221 h 296"/>
                  <a:gd name="T12" fmla="*/ 100 w 489"/>
                  <a:gd name="T13" fmla="*/ 121 h 296"/>
                  <a:gd name="T14" fmla="*/ 213 w 489"/>
                  <a:gd name="T15" fmla="*/ 246 h 296"/>
                  <a:gd name="T16" fmla="*/ 543 w 489"/>
                  <a:gd name="T17" fmla="*/ 408 h 296"/>
                  <a:gd name="T18" fmla="*/ 930 w 489"/>
                  <a:gd name="T19" fmla="*/ 448 h 296"/>
                  <a:gd name="T20" fmla="*/ 976 w 489"/>
                  <a:gd name="T21" fmla="*/ 338 h 296"/>
                  <a:gd name="T22" fmla="*/ 787 w 489"/>
                  <a:gd name="T23" fmla="*/ 182 h 296"/>
                  <a:gd name="T24" fmla="*/ 339 w 489"/>
                  <a:gd name="T25" fmla="*/ 26 h 296"/>
                  <a:gd name="T26" fmla="*/ 0 w 489"/>
                  <a:gd name="T27" fmla="*/ 0 h 296"/>
                  <a:gd name="T28" fmla="*/ 28 w 489"/>
                  <a:gd name="T29" fmla="*/ 52 h 296"/>
                  <a:gd name="T30" fmla="*/ 28 w 489"/>
                  <a:gd name="T31" fmla="*/ 52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498 w 794"/>
                <a:gd name="T1" fmla="*/ 198 h 414"/>
                <a:gd name="T2" fmla="*/ 445 w 794"/>
                <a:gd name="T3" fmla="*/ 159 h 414"/>
                <a:gd name="T4" fmla="*/ 349 w 794"/>
                <a:gd name="T5" fmla="*/ 105 h 414"/>
                <a:gd name="T6" fmla="*/ 44 w 794"/>
                <a:gd name="T7" fmla="*/ 0 h 414"/>
                <a:gd name="T8" fmla="*/ 14 w 794"/>
                <a:gd name="T9" fmla="*/ 10 h 414"/>
                <a:gd name="T10" fmla="*/ 0 w 794"/>
                <a:gd name="T11" fmla="*/ 42 h 414"/>
                <a:gd name="T12" fmla="*/ 17 w 794"/>
                <a:gd name="T13" fmla="*/ 78 h 414"/>
                <a:gd name="T14" fmla="*/ 358 w 794"/>
                <a:gd name="T15" fmla="*/ 205 h 414"/>
                <a:gd name="T16" fmla="*/ 433 w 794"/>
                <a:gd name="T17" fmla="*/ 197 h 414"/>
                <a:gd name="T18" fmla="*/ 493 w 794"/>
                <a:gd name="T19" fmla="*/ 207 h 414"/>
                <a:gd name="T20" fmla="*/ 498 w 794"/>
                <a:gd name="T21" fmla="*/ 198 h 414"/>
                <a:gd name="T22" fmla="*/ 498 w 794"/>
                <a:gd name="T23" fmla="*/ 198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21 w 1586"/>
                <a:gd name="T1" fmla="*/ 0 h 821"/>
                <a:gd name="T2" fmla="*/ 208 w 1586"/>
                <a:gd name="T3" fmla="*/ 65 h 821"/>
                <a:gd name="T4" fmla="*/ 223 w 1586"/>
                <a:gd name="T5" fmla="*/ 79 h 821"/>
                <a:gd name="T6" fmla="*/ 248 w 1586"/>
                <a:gd name="T7" fmla="*/ 99 h 821"/>
                <a:gd name="T8" fmla="*/ 245 w 1586"/>
                <a:gd name="T9" fmla="*/ 102 h 821"/>
                <a:gd name="T10" fmla="*/ 211 w 1586"/>
                <a:gd name="T11" fmla="*/ 98 h 821"/>
                <a:gd name="T12" fmla="*/ 179 w 1586"/>
                <a:gd name="T13" fmla="*/ 101 h 821"/>
                <a:gd name="T14" fmla="*/ 7 w 1586"/>
                <a:gd name="T15" fmla="*/ 37 h 821"/>
                <a:gd name="T16" fmla="*/ 0 w 1586"/>
                <a:gd name="T17" fmla="*/ 19 h 821"/>
                <a:gd name="T18" fmla="*/ 7 w 1586"/>
                <a:gd name="T19" fmla="*/ 4 h 821"/>
                <a:gd name="T20" fmla="*/ 21 w 1586"/>
                <a:gd name="T21" fmla="*/ 0 h 821"/>
                <a:gd name="T22" fmla="*/ 21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41 h 747"/>
                <a:gd name="T2" fmla="*/ 145 w 1049"/>
                <a:gd name="T3" fmla="*/ 94 h 747"/>
                <a:gd name="T4" fmla="*/ 148 w 1049"/>
                <a:gd name="T5" fmla="*/ 67 h 747"/>
                <a:gd name="T6" fmla="*/ 165 w 1049"/>
                <a:gd name="T7" fmla="*/ 53 h 747"/>
                <a:gd name="T8" fmla="*/ 12 w 1049"/>
                <a:gd name="T9" fmla="*/ 0 h 747"/>
                <a:gd name="T10" fmla="*/ 0 w 1049"/>
                <a:gd name="T11" fmla="*/ 16 h 747"/>
                <a:gd name="T12" fmla="*/ 0 w 1049"/>
                <a:gd name="T13" fmla="*/ 41 h 747"/>
                <a:gd name="T14" fmla="*/ 0 w 1049"/>
                <a:gd name="T15" fmla="*/ 41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7 w 150"/>
                  <a:gd name="T1" fmla="*/ 0 h 173"/>
                  <a:gd name="T2" fmla="*/ 6 w 150"/>
                  <a:gd name="T3" fmla="*/ 8 h 173"/>
                  <a:gd name="T4" fmla="*/ 0 w 150"/>
                  <a:gd name="T5" fmla="*/ 22 h 173"/>
                  <a:gd name="T6" fmla="*/ 12 w 150"/>
                  <a:gd name="T7" fmla="*/ 20 h 173"/>
                  <a:gd name="T8" fmla="*/ 16 w 150"/>
                  <a:gd name="T9" fmla="*/ 11 h 173"/>
                  <a:gd name="T10" fmla="*/ 23 w 150"/>
                  <a:gd name="T11" fmla="*/ 4 h 173"/>
                  <a:gd name="T12" fmla="*/ 17 w 150"/>
                  <a:gd name="T13" fmla="*/ 0 h 173"/>
                  <a:gd name="T14" fmla="*/ 17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25 w 1684"/>
                  <a:gd name="T1" fmla="*/ 0 h 880"/>
                  <a:gd name="T2" fmla="*/ 10 w 1684"/>
                  <a:gd name="T3" fmla="*/ 6 h 880"/>
                  <a:gd name="T4" fmla="*/ 0 w 1684"/>
                  <a:gd name="T5" fmla="*/ 26 h 880"/>
                  <a:gd name="T6" fmla="*/ 11 w 1684"/>
                  <a:gd name="T7" fmla="*/ 45 h 880"/>
                  <a:gd name="T8" fmla="*/ 185 w 1684"/>
                  <a:gd name="T9" fmla="*/ 108 h 880"/>
                  <a:gd name="T10" fmla="*/ 223 w 1684"/>
                  <a:gd name="T11" fmla="*/ 104 h 880"/>
                  <a:gd name="T12" fmla="*/ 253 w 1684"/>
                  <a:gd name="T13" fmla="*/ 110 h 880"/>
                  <a:gd name="T14" fmla="*/ 264 w 1684"/>
                  <a:gd name="T15" fmla="*/ 101 h 880"/>
                  <a:gd name="T16" fmla="*/ 236 w 1684"/>
                  <a:gd name="T17" fmla="*/ 83 h 880"/>
                  <a:gd name="T18" fmla="*/ 224 w 1684"/>
                  <a:gd name="T19" fmla="*/ 64 h 880"/>
                  <a:gd name="T20" fmla="*/ 215 w 1684"/>
                  <a:gd name="T21" fmla="*/ 66 h 880"/>
                  <a:gd name="T22" fmla="*/ 226 w 1684"/>
                  <a:gd name="T23" fmla="*/ 83 h 880"/>
                  <a:gd name="T24" fmla="*/ 248 w 1684"/>
                  <a:gd name="T25" fmla="*/ 101 h 880"/>
                  <a:gd name="T26" fmla="*/ 222 w 1684"/>
                  <a:gd name="T27" fmla="*/ 98 h 880"/>
                  <a:gd name="T28" fmla="*/ 191 w 1684"/>
                  <a:gd name="T29" fmla="*/ 102 h 880"/>
                  <a:gd name="T30" fmla="*/ 197 w 1684"/>
                  <a:gd name="T31" fmla="*/ 81 h 880"/>
                  <a:gd name="T32" fmla="*/ 210 w 1684"/>
                  <a:gd name="T33" fmla="*/ 67 h 880"/>
                  <a:gd name="T34" fmla="*/ 195 w 1684"/>
                  <a:gd name="T35" fmla="*/ 69 h 880"/>
                  <a:gd name="T36" fmla="*/ 183 w 1684"/>
                  <a:gd name="T37" fmla="*/ 82 h 880"/>
                  <a:gd name="T38" fmla="*/ 179 w 1684"/>
                  <a:gd name="T39" fmla="*/ 99 h 880"/>
                  <a:gd name="T40" fmla="*/ 17 w 1684"/>
                  <a:gd name="T41" fmla="*/ 39 h 880"/>
                  <a:gd name="T42" fmla="*/ 13 w 1684"/>
                  <a:gd name="T43" fmla="*/ 27 h 880"/>
                  <a:gd name="T44" fmla="*/ 16 w 1684"/>
                  <a:gd name="T45" fmla="*/ 12 h 880"/>
                  <a:gd name="T46" fmla="*/ 34 w 1684"/>
                  <a:gd name="T47" fmla="*/ 0 h 880"/>
                  <a:gd name="T48" fmla="*/ 25 w 1684"/>
                  <a:gd name="T49" fmla="*/ 0 h 880"/>
                  <a:gd name="T50" fmla="*/ 25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6 w 1190"/>
                  <a:gd name="T1" fmla="*/ 0 h 500"/>
                  <a:gd name="T2" fmla="*/ 187 w 1190"/>
                  <a:gd name="T3" fmla="*/ 61 h 500"/>
                  <a:gd name="T4" fmla="*/ 169 w 1190"/>
                  <a:gd name="T5" fmla="*/ 62 h 500"/>
                  <a:gd name="T6" fmla="*/ 0 w 1190"/>
                  <a:gd name="T7" fmla="*/ 4 h 500"/>
                  <a:gd name="T8" fmla="*/ 16 w 1190"/>
                  <a:gd name="T9" fmla="*/ 0 h 500"/>
                  <a:gd name="T10" fmla="*/ 16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8 w 160"/>
                  <a:gd name="T1" fmla="*/ 0 h 335"/>
                  <a:gd name="T2" fmla="*/ 3 w 160"/>
                  <a:gd name="T3" fmla="*/ 13 h 335"/>
                  <a:gd name="T4" fmla="*/ 0 w 160"/>
                  <a:gd name="T5" fmla="*/ 29 h 335"/>
                  <a:gd name="T6" fmla="*/ 5 w 160"/>
                  <a:gd name="T7" fmla="*/ 39 h 335"/>
                  <a:gd name="T8" fmla="*/ 15 w 160"/>
                  <a:gd name="T9" fmla="*/ 42 h 335"/>
                  <a:gd name="T10" fmla="*/ 12 w 160"/>
                  <a:gd name="T11" fmla="*/ 19 h 335"/>
                  <a:gd name="T12" fmla="*/ 25 w 160"/>
                  <a:gd name="T13" fmla="*/ 2 h 335"/>
                  <a:gd name="T14" fmla="*/ 18 w 160"/>
                  <a:gd name="T15" fmla="*/ 0 h 335"/>
                  <a:gd name="T16" fmla="*/ 18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2 w 489"/>
                  <a:gd name="T1" fmla="*/ 4 h 296"/>
                  <a:gd name="T2" fmla="*/ 25 w 489"/>
                  <a:gd name="T3" fmla="*/ 8 h 296"/>
                  <a:gd name="T4" fmla="*/ 51 w 489"/>
                  <a:gd name="T5" fmla="*/ 17 h 296"/>
                  <a:gd name="T6" fmla="*/ 69 w 489"/>
                  <a:gd name="T7" fmla="*/ 30 h 296"/>
                  <a:gd name="T8" fmla="*/ 51 w 489"/>
                  <a:gd name="T9" fmla="*/ 28 h 296"/>
                  <a:gd name="T10" fmla="*/ 22 w 489"/>
                  <a:gd name="T11" fmla="*/ 18 h 296"/>
                  <a:gd name="T12" fmla="*/ 8 w 489"/>
                  <a:gd name="T13" fmla="*/ 10 h 296"/>
                  <a:gd name="T14" fmla="*/ 17 w 489"/>
                  <a:gd name="T15" fmla="*/ 20 h 296"/>
                  <a:gd name="T16" fmla="*/ 42 w 489"/>
                  <a:gd name="T17" fmla="*/ 33 h 296"/>
                  <a:gd name="T18" fmla="*/ 73 w 489"/>
                  <a:gd name="T19" fmla="*/ 37 h 296"/>
                  <a:gd name="T20" fmla="*/ 76 w 489"/>
                  <a:gd name="T21" fmla="*/ 28 h 296"/>
                  <a:gd name="T22" fmla="*/ 62 w 489"/>
                  <a:gd name="T23" fmla="*/ 15 h 296"/>
                  <a:gd name="T24" fmla="*/ 26 w 489"/>
                  <a:gd name="T25" fmla="*/ 2 h 296"/>
                  <a:gd name="T26" fmla="*/ 0 w 489"/>
                  <a:gd name="T27" fmla="*/ 0 h 296"/>
                  <a:gd name="T28" fmla="*/ 2 w 489"/>
                  <a:gd name="T29" fmla="*/ 4 h 296"/>
                  <a:gd name="T30" fmla="*/ 2 w 489"/>
                  <a:gd name="T31" fmla="*/ 4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056447500 w 4288"/>
              <a:gd name="T3" fmla="*/ 645160443 h 459"/>
              <a:gd name="T4" fmla="*/ 2147483647 w 4288"/>
              <a:gd name="T5" fmla="*/ 362902749 h 459"/>
              <a:gd name="T6" fmla="*/ 2147483647 w 4288"/>
              <a:gd name="T7" fmla="*/ 947579400 h 459"/>
              <a:gd name="T8" fmla="*/ 2147483647 w 4288"/>
              <a:gd name="T9" fmla="*/ 383064013 h 459"/>
              <a:gd name="T10" fmla="*/ 2147483647 w 4288"/>
              <a:gd name="T11" fmla="*/ 1149192039 h 459"/>
              <a:gd name="T12" fmla="*/ 2147483647 w 4288"/>
              <a:gd name="T13" fmla="*/ 342741485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80645000 h 240"/>
              <a:gd name="T2" fmla="*/ 705643750 w 560"/>
              <a:gd name="T3" fmla="*/ 362902500 h 240"/>
              <a:gd name="T4" fmla="*/ 1129030000 w 560"/>
              <a:gd name="T5" fmla="*/ 40322500 h 240"/>
              <a:gd name="T6" fmla="*/ 1411287500 w 560"/>
              <a:gd name="T7" fmla="*/ 604837500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60B1D-0814-4B8C-9865-45168E364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036591"/>
      </p:ext>
    </p:extLst>
  </p:cSld>
  <p:clrMapOvr>
    <a:masterClrMapping/>
  </p:clrMapOvr>
  <p:transition spd="slow" advTm="0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C274A-E806-49D0-8FF3-4B083BED4D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841814"/>
      </p:ext>
    </p:extLst>
  </p:cSld>
  <p:clrMapOvr>
    <a:masterClrMapping/>
  </p:clrMapOvr>
  <p:transition spd="slow" advTm="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B3548-3532-4D89-9472-B58D63D8EE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808773"/>
      </p:ext>
    </p:extLst>
  </p:cSld>
  <p:clrMapOvr>
    <a:masterClrMapping/>
  </p:clrMapOvr>
  <p:transition spd="slow" advTm="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FDBEF-4B77-4E53-AD6F-099B461E7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054270"/>
      </p:ext>
    </p:extLst>
  </p:cSld>
  <p:clrMapOvr>
    <a:masterClrMapping/>
  </p:clrMapOvr>
  <p:transition spd="slow" advTm="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35D76-5903-465E-A884-2496F67557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085164"/>
      </p:ext>
    </p:extLst>
  </p:cSld>
  <p:clrMapOvr>
    <a:masterClrMapping/>
  </p:clrMapOvr>
  <p:transition spd="slow" advTm="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C7E50-7999-47B1-9F4D-C4431CB8D9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698361"/>
      </p:ext>
    </p:extLst>
  </p:cSld>
  <p:clrMapOvr>
    <a:masterClrMapping/>
  </p:clrMapOvr>
  <p:transition spd="slow" advTm="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4B8CD-5439-4A0B-86E6-68F834960C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924847"/>
      </p:ext>
    </p:extLst>
  </p:cSld>
  <p:clrMapOvr>
    <a:masterClrMapping/>
  </p:clrMapOvr>
  <p:transition spd="slow" advTm="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0472F-F4A3-4E6F-AE78-12B5951EA4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168681"/>
      </p:ext>
    </p:extLst>
  </p:cSld>
  <p:clrMapOvr>
    <a:masterClrMapping/>
  </p:clrMapOvr>
  <p:transition spd="slow" advTm="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1AA49-834B-45A1-B0D0-C6690720C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062247"/>
      </p:ext>
    </p:extLst>
  </p:cSld>
  <p:clrMapOvr>
    <a:masterClrMapping/>
  </p:clrMapOvr>
  <p:transition spd="slow" advTm="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F6DDD-7657-4976-AFA7-A30702ED00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379605"/>
      </p:ext>
    </p:extLst>
  </p:cSld>
  <p:clrMapOvr>
    <a:masterClrMapping/>
  </p:clrMapOvr>
  <p:transition spd="slow" advTm="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911F9-778D-46A4-B563-FCC7A79F6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892418"/>
      </p:ext>
    </p:extLst>
  </p:cSld>
  <p:clrMapOvr>
    <a:masterClrMapping/>
  </p:clrMapOvr>
  <p:transition spd="slow" advTm="0">
    <p:wheel spokes="8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828800"/>
            <a:ext cx="7696200" cy="36576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F215F-5847-4176-823B-D1E14C8E7F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935577"/>
      </p:ext>
    </p:extLst>
  </p:cSld>
  <p:clrMapOvr>
    <a:masterClrMapping/>
  </p:clrMapOvr>
  <p:transition spd="slow" advTm="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465160249 w 2903"/>
              <a:gd name="T1" fmla="*/ 138463012 h 3686"/>
              <a:gd name="T2" fmla="*/ 411001033 w 2903"/>
              <a:gd name="T3" fmla="*/ 25582090 h 3686"/>
              <a:gd name="T4" fmla="*/ 359085058 w 2903"/>
              <a:gd name="T5" fmla="*/ 0 h 3686"/>
              <a:gd name="T6" fmla="*/ 17625693 w 2903"/>
              <a:gd name="T7" fmla="*/ 898890480 h 3686"/>
              <a:gd name="T8" fmla="*/ 17625693 w 2903"/>
              <a:gd name="T9" fmla="*/ 1032237527 h 3686"/>
              <a:gd name="T10" fmla="*/ 0 w 2903"/>
              <a:gd name="T11" fmla="*/ 1161107043 h 3686"/>
              <a:gd name="T12" fmla="*/ 11536839 w 2903"/>
              <a:gd name="T13" fmla="*/ 1178694836 h 3686"/>
              <a:gd name="T14" fmla="*/ 70663288 w 2903"/>
              <a:gd name="T15" fmla="*/ 1072849144 h 3686"/>
              <a:gd name="T16" fmla="*/ 118573533 w 2903"/>
              <a:gd name="T17" fmla="*/ 1032237527 h 3686"/>
              <a:gd name="T18" fmla="*/ 465160249 w 2903"/>
              <a:gd name="T19" fmla="*/ 138463012 h 3686"/>
              <a:gd name="T20" fmla="*/ 465160249 w 2903"/>
              <a:gd name="T21" fmla="*/ 138463012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089C73D-186C-424E-A5C0-CA72DC6E5C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367400126 w 2911"/>
              <a:gd name="T1" fmla="*/ 0 h 3703"/>
              <a:gd name="T2" fmla="*/ 20829548 w 2911"/>
              <a:gd name="T3" fmla="*/ 909239838 h 3703"/>
              <a:gd name="T4" fmla="*/ 20989661 w 2911"/>
              <a:gd name="T5" fmla="*/ 1026623476 h 3703"/>
              <a:gd name="T6" fmla="*/ 0 w 2911"/>
              <a:gd name="T7" fmla="*/ 1165174497 h 3703"/>
              <a:gd name="T8" fmla="*/ 8011272 w 2911"/>
              <a:gd name="T9" fmla="*/ 1187624598 h 3703"/>
              <a:gd name="T10" fmla="*/ 67615873 w 2911"/>
              <a:gd name="T11" fmla="*/ 1075051858 h 3703"/>
              <a:gd name="T12" fmla="*/ 122252957 w 2911"/>
              <a:gd name="T13" fmla="*/ 1032717091 h 3703"/>
              <a:gd name="T14" fmla="*/ 466420234 w 2911"/>
              <a:gd name="T15" fmla="*/ 137267738 h 3703"/>
              <a:gd name="T16" fmla="*/ 414827305 w 2911"/>
              <a:gd name="T17" fmla="*/ 30789179 h 3703"/>
              <a:gd name="T18" fmla="*/ 367400126 w 2911"/>
              <a:gd name="T19" fmla="*/ 0 h 3703"/>
              <a:gd name="T20" fmla="*/ 367400126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795925910 h 2777"/>
              <a:gd name="T2" fmla="*/ 69271991 w 2561"/>
              <a:gd name="T3" fmla="*/ 817705678 h 2777"/>
              <a:gd name="T4" fmla="*/ 118018666 w 2561"/>
              <a:gd name="T5" fmla="*/ 889450897 h 2777"/>
              <a:gd name="T6" fmla="*/ 410660494 w 2561"/>
              <a:gd name="T7" fmla="*/ 127796260 h 2777"/>
              <a:gd name="T8" fmla="*/ 339624568 w 2561"/>
              <a:gd name="T9" fmla="*/ 26263738 h 2777"/>
              <a:gd name="T10" fmla="*/ 304347469 w 2561"/>
              <a:gd name="T11" fmla="*/ 0 h 2777"/>
              <a:gd name="T12" fmla="*/ 0 w 2561"/>
              <a:gd name="T13" fmla="*/ 795925910 h 2777"/>
              <a:gd name="T14" fmla="*/ 0 w 2561"/>
              <a:gd name="T15" fmla="*/ 795925910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5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397 w 2177"/>
                <a:gd name="T1" fmla="*/ 315 h 1298"/>
                <a:gd name="T2" fmla="*/ 355 w 2177"/>
                <a:gd name="T3" fmla="*/ 277 h 1298"/>
                <a:gd name="T4" fmla="*/ 333 w 2177"/>
                <a:gd name="T5" fmla="*/ 120 h 1298"/>
                <a:gd name="T6" fmla="*/ 535 w 2177"/>
                <a:gd name="T7" fmla="*/ 83 h 1298"/>
                <a:gd name="T8" fmla="*/ 545 w 2177"/>
                <a:gd name="T9" fmla="*/ 51 h 1298"/>
                <a:gd name="T10" fmla="*/ 525 w 2177"/>
                <a:gd name="T11" fmla="*/ 25 h 1298"/>
                <a:gd name="T12" fmla="*/ 319 w 2177"/>
                <a:gd name="T13" fmla="*/ 53 h 1298"/>
                <a:gd name="T14" fmla="*/ 305 w 2177"/>
                <a:gd name="T15" fmla="*/ 8 h 1298"/>
                <a:gd name="T16" fmla="*/ 272 w 2177"/>
                <a:gd name="T17" fmla="*/ 0 h 1298"/>
                <a:gd name="T18" fmla="*/ 240 w 2177"/>
                <a:gd name="T19" fmla="*/ 7 h 1298"/>
                <a:gd name="T20" fmla="*/ 222 w 2177"/>
                <a:gd name="T21" fmla="*/ 27 h 1298"/>
                <a:gd name="T22" fmla="*/ 235 w 2177"/>
                <a:gd name="T23" fmla="*/ 72 h 1298"/>
                <a:gd name="T24" fmla="*/ 165 w 2177"/>
                <a:gd name="T25" fmla="*/ 111 h 1298"/>
                <a:gd name="T26" fmla="*/ 246 w 2177"/>
                <a:gd name="T27" fmla="*/ 119 h 1298"/>
                <a:gd name="T28" fmla="*/ 278 w 2177"/>
                <a:gd name="T29" fmla="*/ 223 h 1298"/>
                <a:gd name="T30" fmla="*/ 36 w 2177"/>
                <a:gd name="T31" fmla="*/ 118 h 1298"/>
                <a:gd name="T32" fmla="*/ 12 w 2177"/>
                <a:gd name="T33" fmla="*/ 128 h 1298"/>
                <a:gd name="T34" fmla="*/ 0 w 2177"/>
                <a:gd name="T35" fmla="*/ 159 h 1298"/>
                <a:gd name="T36" fmla="*/ 14 w 2177"/>
                <a:gd name="T37" fmla="*/ 195 h 1298"/>
                <a:gd name="T38" fmla="*/ 285 w 2177"/>
                <a:gd name="T39" fmla="*/ 322 h 1298"/>
                <a:gd name="T40" fmla="*/ 345 w 2177"/>
                <a:gd name="T41" fmla="*/ 314 h 1298"/>
                <a:gd name="T42" fmla="*/ 393 w 2177"/>
                <a:gd name="T43" fmla="*/ 325 h 1298"/>
                <a:gd name="T44" fmla="*/ 397 w 2177"/>
                <a:gd name="T45" fmla="*/ 315 h 1298"/>
                <a:gd name="T46" fmla="*/ 397 w 2177"/>
                <a:gd name="T47" fmla="*/ 315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2 h 258"/>
                <a:gd name="T2" fmla="*/ 30 w 143"/>
                <a:gd name="T3" fmla="*/ 0 h 258"/>
                <a:gd name="T4" fmla="*/ 35 w 143"/>
                <a:gd name="T5" fmla="*/ 59 h 258"/>
                <a:gd name="T6" fmla="*/ 2 w 143"/>
                <a:gd name="T7" fmla="*/ 65 h 258"/>
                <a:gd name="T8" fmla="*/ 0 w 143"/>
                <a:gd name="T9" fmla="*/ 2 h 258"/>
                <a:gd name="T10" fmla="*/ 0 w 143"/>
                <a:gd name="T11" fmla="*/ 2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34 w 1586"/>
                <a:gd name="T1" fmla="*/ 0 h 821"/>
                <a:gd name="T2" fmla="*/ 332 w 1586"/>
                <a:gd name="T3" fmla="*/ 129 h 821"/>
                <a:gd name="T4" fmla="*/ 356 w 1586"/>
                <a:gd name="T5" fmla="*/ 159 h 821"/>
                <a:gd name="T6" fmla="*/ 396 w 1586"/>
                <a:gd name="T7" fmla="*/ 198 h 821"/>
                <a:gd name="T8" fmla="*/ 391 w 1586"/>
                <a:gd name="T9" fmla="*/ 205 h 821"/>
                <a:gd name="T10" fmla="*/ 337 w 1586"/>
                <a:gd name="T11" fmla="*/ 196 h 821"/>
                <a:gd name="T12" fmla="*/ 286 w 1586"/>
                <a:gd name="T13" fmla="*/ 202 h 821"/>
                <a:gd name="T14" fmla="*/ 10 w 1586"/>
                <a:gd name="T15" fmla="*/ 74 h 821"/>
                <a:gd name="T16" fmla="*/ 0 w 1586"/>
                <a:gd name="T17" fmla="*/ 37 h 821"/>
                <a:gd name="T18" fmla="*/ 11 w 1586"/>
                <a:gd name="T19" fmla="*/ 8 h 821"/>
                <a:gd name="T20" fmla="*/ 34 w 1586"/>
                <a:gd name="T21" fmla="*/ 0 h 821"/>
                <a:gd name="T22" fmla="*/ 34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82 h 747"/>
                <a:gd name="T2" fmla="*/ 231 w 1049"/>
                <a:gd name="T3" fmla="*/ 187 h 747"/>
                <a:gd name="T4" fmla="*/ 235 w 1049"/>
                <a:gd name="T5" fmla="*/ 134 h 747"/>
                <a:gd name="T6" fmla="*/ 263 w 1049"/>
                <a:gd name="T7" fmla="*/ 106 h 747"/>
                <a:gd name="T8" fmla="*/ 20 w 1049"/>
                <a:gd name="T9" fmla="*/ 0 h 747"/>
                <a:gd name="T10" fmla="*/ 0 w 1049"/>
                <a:gd name="T11" fmla="*/ 32 h 747"/>
                <a:gd name="T12" fmla="*/ 0 w 1049"/>
                <a:gd name="T13" fmla="*/ 82 h 747"/>
                <a:gd name="T14" fmla="*/ 0 w 1049"/>
                <a:gd name="T15" fmla="*/ 82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7 h 241"/>
                <a:gd name="T2" fmla="*/ 39 w 272"/>
                <a:gd name="T3" fmla="*/ 0 h 241"/>
                <a:gd name="T4" fmla="*/ 62 w 272"/>
                <a:gd name="T5" fmla="*/ 9 h 241"/>
                <a:gd name="T6" fmla="*/ 67 w 272"/>
                <a:gd name="T7" fmla="*/ 35 h 241"/>
                <a:gd name="T8" fmla="*/ 40 w 272"/>
                <a:gd name="T9" fmla="*/ 37 h 241"/>
                <a:gd name="T10" fmla="*/ 8 w 272"/>
                <a:gd name="T11" fmla="*/ 61 h 241"/>
                <a:gd name="T12" fmla="*/ 0 w 272"/>
                <a:gd name="T13" fmla="*/ 7 h 241"/>
                <a:gd name="T14" fmla="*/ 0 w 272"/>
                <a:gd name="T15" fmla="*/ 7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38 w 152"/>
                <a:gd name="T1" fmla="*/ 1 h 224"/>
                <a:gd name="T2" fmla="*/ 38 w 152"/>
                <a:gd name="T3" fmla="*/ 56 h 224"/>
                <a:gd name="T4" fmla="*/ 0 w 152"/>
                <a:gd name="T5" fmla="*/ 2 h 224"/>
                <a:gd name="T6" fmla="*/ 18 w 152"/>
                <a:gd name="T7" fmla="*/ 0 h 224"/>
                <a:gd name="T8" fmla="*/ 38 w 152"/>
                <a:gd name="T9" fmla="*/ 1 h 224"/>
                <a:gd name="T10" fmla="*/ 38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20 h 764"/>
                <a:gd name="T2" fmla="*/ 22 w 386"/>
                <a:gd name="T3" fmla="*/ 0 h 764"/>
                <a:gd name="T4" fmla="*/ 58 w 386"/>
                <a:gd name="T5" fmla="*/ 2 h 764"/>
                <a:gd name="T6" fmla="*/ 97 w 386"/>
                <a:gd name="T7" fmla="*/ 192 h 764"/>
                <a:gd name="T8" fmla="*/ 70 w 386"/>
                <a:gd name="T9" fmla="*/ 181 h 764"/>
                <a:gd name="T10" fmla="*/ 38 w 386"/>
                <a:gd name="T11" fmla="*/ 170 h 764"/>
                <a:gd name="T12" fmla="*/ 0 w 386"/>
                <a:gd name="T13" fmla="*/ 20 h 764"/>
                <a:gd name="T14" fmla="*/ 0 w 386"/>
                <a:gd name="T15" fmla="*/ 20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173 w 728"/>
                <a:gd name="T1" fmla="*/ 0 h 348"/>
                <a:gd name="T2" fmla="*/ 0 w 728"/>
                <a:gd name="T3" fmla="*/ 27 h 348"/>
                <a:gd name="T4" fmla="*/ 7 w 728"/>
                <a:gd name="T5" fmla="*/ 87 h 348"/>
                <a:gd name="T6" fmla="*/ 179 w 728"/>
                <a:gd name="T7" fmla="*/ 60 h 348"/>
                <a:gd name="T8" fmla="*/ 182 w 728"/>
                <a:gd name="T9" fmla="*/ 11 h 348"/>
                <a:gd name="T10" fmla="*/ 173 w 728"/>
                <a:gd name="T11" fmla="*/ 0 h 348"/>
                <a:gd name="T12" fmla="*/ 173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68 w 312"/>
                <a:gd name="T1" fmla="*/ 0 h 135"/>
                <a:gd name="T2" fmla="*/ 0 w 312"/>
                <a:gd name="T3" fmla="*/ 19 h 135"/>
                <a:gd name="T4" fmla="*/ 78 w 312"/>
                <a:gd name="T5" fmla="*/ 33 h 135"/>
                <a:gd name="T6" fmla="*/ 68 w 312"/>
                <a:gd name="T7" fmla="*/ 0 h 135"/>
                <a:gd name="T8" fmla="*/ 68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26 h 175"/>
                    <a:gd name="T2" fmla="*/ 29 w 313"/>
                    <a:gd name="T3" fmla="*/ 2 h 175"/>
                    <a:gd name="T4" fmla="*/ 54 w 313"/>
                    <a:gd name="T5" fmla="*/ 0 h 175"/>
                    <a:gd name="T6" fmla="*/ 73 w 313"/>
                    <a:gd name="T7" fmla="*/ 6 h 175"/>
                    <a:gd name="T8" fmla="*/ 79 w 313"/>
                    <a:gd name="T9" fmla="*/ 22 h 175"/>
                    <a:gd name="T10" fmla="*/ 42 w 313"/>
                    <a:gd name="T11" fmla="*/ 16 h 175"/>
                    <a:gd name="T12" fmla="*/ 19 w 313"/>
                    <a:gd name="T13" fmla="*/ 25 h 175"/>
                    <a:gd name="T14" fmla="*/ 4 w 313"/>
                    <a:gd name="T15" fmla="*/ 43 h 175"/>
                    <a:gd name="T16" fmla="*/ 0 w 313"/>
                    <a:gd name="T17" fmla="*/ 26 h 175"/>
                    <a:gd name="T18" fmla="*/ 0 w 313"/>
                    <a:gd name="T19" fmla="*/ 26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10 h 266"/>
                    <a:gd name="T2" fmla="*/ 40 w 230"/>
                    <a:gd name="T3" fmla="*/ 67 h 266"/>
                    <a:gd name="T4" fmla="*/ 58 w 230"/>
                    <a:gd name="T5" fmla="*/ 63 h 266"/>
                    <a:gd name="T6" fmla="*/ 56 w 230"/>
                    <a:gd name="T7" fmla="*/ 5 h 266"/>
                    <a:gd name="T8" fmla="*/ 42 w 230"/>
                    <a:gd name="T9" fmla="*/ 0 h 266"/>
                    <a:gd name="T10" fmla="*/ 45 w 230"/>
                    <a:gd name="T11" fmla="*/ 50 h 266"/>
                    <a:gd name="T12" fmla="*/ 18 w 230"/>
                    <a:gd name="T13" fmla="*/ 1 h 266"/>
                    <a:gd name="T14" fmla="*/ 0 w 230"/>
                    <a:gd name="T15" fmla="*/ 10 h 266"/>
                    <a:gd name="T16" fmla="*/ 0 w 230"/>
                    <a:gd name="T17" fmla="*/ 10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5 h 234"/>
                    <a:gd name="T2" fmla="*/ 9 w 87"/>
                    <a:gd name="T3" fmla="*/ 24 h 234"/>
                    <a:gd name="T4" fmla="*/ 11 w 87"/>
                    <a:gd name="T5" fmla="*/ 39 h 234"/>
                    <a:gd name="T6" fmla="*/ 6 w 87"/>
                    <a:gd name="T7" fmla="*/ 59 h 234"/>
                    <a:gd name="T8" fmla="*/ 20 w 87"/>
                    <a:gd name="T9" fmla="*/ 55 h 234"/>
                    <a:gd name="T10" fmla="*/ 21 w 87"/>
                    <a:gd name="T11" fmla="*/ 29 h 234"/>
                    <a:gd name="T12" fmla="*/ 11 w 87"/>
                    <a:gd name="T13" fmla="*/ 0 h 234"/>
                    <a:gd name="T14" fmla="*/ 0 w 87"/>
                    <a:gd name="T15" fmla="*/ 5 h 234"/>
                    <a:gd name="T16" fmla="*/ 0 w 87"/>
                    <a:gd name="T17" fmla="*/ 5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62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25 w 1190"/>
                  <a:gd name="T1" fmla="*/ 0 h 500"/>
                  <a:gd name="T2" fmla="*/ 298 w 1190"/>
                  <a:gd name="T3" fmla="*/ 123 h 500"/>
                  <a:gd name="T4" fmla="*/ 269 w 1190"/>
                  <a:gd name="T5" fmla="*/ 125 h 500"/>
                  <a:gd name="T6" fmla="*/ 0 w 1190"/>
                  <a:gd name="T7" fmla="*/ 7 h 500"/>
                  <a:gd name="T8" fmla="*/ 25 w 1190"/>
                  <a:gd name="T9" fmla="*/ 0 h 500"/>
                  <a:gd name="T10" fmla="*/ 25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3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3 w 489"/>
                  <a:gd name="T1" fmla="*/ 9 h 296"/>
                  <a:gd name="T2" fmla="*/ 40 w 489"/>
                  <a:gd name="T3" fmla="*/ 17 h 296"/>
                  <a:gd name="T4" fmla="*/ 81 w 489"/>
                  <a:gd name="T5" fmla="*/ 35 h 296"/>
                  <a:gd name="T6" fmla="*/ 110 w 489"/>
                  <a:gd name="T7" fmla="*/ 61 h 296"/>
                  <a:gd name="T8" fmla="*/ 81 w 489"/>
                  <a:gd name="T9" fmla="*/ 58 h 296"/>
                  <a:gd name="T10" fmla="*/ 34 w 489"/>
                  <a:gd name="T11" fmla="*/ 37 h 296"/>
                  <a:gd name="T12" fmla="*/ 12 w 489"/>
                  <a:gd name="T13" fmla="*/ 20 h 296"/>
                  <a:gd name="T14" fmla="*/ 26 w 489"/>
                  <a:gd name="T15" fmla="*/ 41 h 296"/>
                  <a:gd name="T16" fmla="*/ 68 w 489"/>
                  <a:gd name="T17" fmla="*/ 68 h 296"/>
                  <a:gd name="T18" fmla="*/ 116 w 489"/>
                  <a:gd name="T19" fmla="*/ 74 h 296"/>
                  <a:gd name="T20" fmla="*/ 122 w 489"/>
                  <a:gd name="T21" fmla="*/ 56 h 296"/>
                  <a:gd name="T22" fmla="*/ 98 w 489"/>
                  <a:gd name="T23" fmla="*/ 30 h 296"/>
                  <a:gd name="T24" fmla="*/ 42 w 489"/>
                  <a:gd name="T25" fmla="*/ 5 h 296"/>
                  <a:gd name="T26" fmla="*/ 0 w 489"/>
                  <a:gd name="T27" fmla="*/ 0 h 296"/>
                  <a:gd name="T28" fmla="*/ 3 w 489"/>
                  <a:gd name="T29" fmla="*/ 9 h 296"/>
                  <a:gd name="T30" fmla="*/ 3 w 489"/>
                  <a:gd name="T31" fmla="*/ 9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4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6 w 213"/>
                  <a:gd name="T1" fmla="*/ 0 h 478"/>
                  <a:gd name="T2" fmla="*/ 23 w 213"/>
                  <a:gd name="T3" fmla="*/ 6 h 478"/>
                  <a:gd name="T4" fmla="*/ 20 w 213"/>
                  <a:gd name="T5" fmla="*/ 48 h 478"/>
                  <a:gd name="T6" fmla="*/ 27 w 213"/>
                  <a:gd name="T7" fmla="*/ 81 h 478"/>
                  <a:gd name="T8" fmla="*/ 54 w 213"/>
                  <a:gd name="T9" fmla="*/ 112 h 478"/>
                  <a:gd name="T10" fmla="*/ 25 w 213"/>
                  <a:gd name="T11" fmla="*/ 119 h 478"/>
                  <a:gd name="T12" fmla="*/ 8 w 213"/>
                  <a:gd name="T13" fmla="*/ 85 h 478"/>
                  <a:gd name="T14" fmla="*/ 0 w 213"/>
                  <a:gd name="T15" fmla="*/ 14 h 478"/>
                  <a:gd name="T16" fmla="*/ 6 w 213"/>
                  <a:gd name="T17" fmla="*/ 0 h 478"/>
                  <a:gd name="T18" fmla="*/ 6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6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28 w 150"/>
                    <a:gd name="T1" fmla="*/ 0 h 173"/>
                    <a:gd name="T2" fmla="*/ 10 w 150"/>
                    <a:gd name="T3" fmla="*/ 17 h 173"/>
                    <a:gd name="T4" fmla="*/ 0 w 150"/>
                    <a:gd name="T5" fmla="*/ 44 h 173"/>
                    <a:gd name="T6" fmla="*/ 20 w 150"/>
                    <a:gd name="T7" fmla="*/ 40 h 173"/>
                    <a:gd name="T8" fmla="*/ 26 w 150"/>
                    <a:gd name="T9" fmla="*/ 21 h 173"/>
                    <a:gd name="T10" fmla="*/ 38 w 150"/>
                    <a:gd name="T11" fmla="*/ 7 h 173"/>
                    <a:gd name="T12" fmla="*/ 28 w 150"/>
                    <a:gd name="T13" fmla="*/ 0 h 173"/>
                    <a:gd name="T14" fmla="*/ 28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7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39 w 1684"/>
                    <a:gd name="T1" fmla="*/ 0 h 880"/>
                    <a:gd name="T2" fmla="*/ 16 w 1684"/>
                    <a:gd name="T3" fmla="*/ 13 h 880"/>
                    <a:gd name="T4" fmla="*/ 0 w 1684"/>
                    <a:gd name="T5" fmla="*/ 52 h 880"/>
                    <a:gd name="T6" fmla="*/ 17 w 1684"/>
                    <a:gd name="T7" fmla="*/ 90 h 880"/>
                    <a:gd name="T8" fmla="*/ 296 w 1684"/>
                    <a:gd name="T9" fmla="*/ 217 h 880"/>
                    <a:gd name="T10" fmla="*/ 356 w 1684"/>
                    <a:gd name="T11" fmla="*/ 209 h 880"/>
                    <a:gd name="T12" fmla="*/ 404 w 1684"/>
                    <a:gd name="T13" fmla="*/ 220 h 880"/>
                    <a:gd name="T14" fmla="*/ 421 w 1684"/>
                    <a:gd name="T15" fmla="*/ 202 h 880"/>
                    <a:gd name="T16" fmla="*/ 376 w 1684"/>
                    <a:gd name="T17" fmla="*/ 166 h 880"/>
                    <a:gd name="T18" fmla="*/ 357 w 1684"/>
                    <a:gd name="T19" fmla="*/ 128 h 880"/>
                    <a:gd name="T20" fmla="*/ 343 w 1684"/>
                    <a:gd name="T21" fmla="*/ 132 h 880"/>
                    <a:gd name="T22" fmla="*/ 360 w 1684"/>
                    <a:gd name="T23" fmla="*/ 166 h 880"/>
                    <a:gd name="T24" fmla="*/ 395 w 1684"/>
                    <a:gd name="T25" fmla="*/ 203 h 880"/>
                    <a:gd name="T26" fmla="*/ 354 w 1684"/>
                    <a:gd name="T27" fmla="*/ 197 h 880"/>
                    <a:gd name="T28" fmla="*/ 305 w 1684"/>
                    <a:gd name="T29" fmla="*/ 204 h 880"/>
                    <a:gd name="T30" fmla="*/ 314 w 1684"/>
                    <a:gd name="T31" fmla="*/ 163 h 880"/>
                    <a:gd name="T32" fmla="*/ 335 w 1684"/>
                    <a:gd name="T33" fmla="*/ 135 h 880"/>
                    <a:gd name="T34" fmla="*/ 311 w 1684"/>
                    <a:gd name="T35" fmla="*/ 138 h 880"/>
                    <a:gd name="T36" fmla="*/ 292 w 1684"/>
                    <a:gd name="T37" fmla="*/ 165 h 880"/>
                    <a:gd name="T38" fmla="*/ 285 w 1684"/>
                    <a:gd name="T39" fmla="*/ 198 h 880"/>
                    <a:gd name="T40" fmla="*/ 27 w 1684"/>
                    <a:gd name="T41" fmla="*/ 78 h 880"/>
                    <a:gd name="T42" fmla="*/ 20 w 1684"/>
                    <a:gd name="T43" fmla="*/ 54 h 880"/>
                    <a:gd name="T44" fmla="*/ 26 w 1684"/>
                    <a:gd name="T45" fmla="*/ 24 h 880"/>
                    <a:gd name="T46" fmla="*/ 55 w 1684"/>
                    <a:gd name="T47" fmla="*/ 0 h 880"/>
                    <a:gd name="T48" fmla="*/ 39 w 1684"/>
                    <a:gd name="T49" fmla="*/ 0 h 880"/>
                    <a:gd name="T50" fmla="*/ 39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8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29 w 160"/>
                    <a:gd name="T1" fmla="*/ 0 h 335"/>
                    <a:gd name="T2" fmla="*/ 5 w 160"/>
                    <a:gd name="T3" fmla="*/ 26 h 335"/>
                    <a:gd name="T4" fmla="*/ 0 w 160"/>
                    <a:gd name="T5" fmla="*/ 57 h 335"/>
                    <a:gd name="T6" fmla="*/ 9 w 160"/>
                    <a:gd name="T7" fmla="*/ 78 h 335"/>
                    <a:gd name="T8" fmla="*/ 24 w 160"/>
                    <a:gd name="T9" fmla="*/ 83 h 335"/>
                    <a:gd name="T10" fmla="*/ 19 w 160"/>
                    <a:gd name="T11" fmla="*/ 38 h 335"/>
                    <a:gd name="T12" fmla="*/ 40 w 160"/>
                    <a:gd name="T13" fmla="*/ 4 h 335"/>
                    <a:gd name="T14" fmla="*/ 29 w 160"/>
                    <a:gd name="T15" fmla="*/ 0 h 335"/>
                    <a:gd name="T16" fmla="*/ 29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9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55 w 642"/>
                    <a:gd name="T1" fmla="*/ 224 h 1188"/>
                    <a:gd name="T2" fmla="*/ 0 w 642"/>
                    <a:gd name="T3" fmla="*/ 31 h 1188"/>
                    <a:gd name="T4" fmla="*/ 21 w 642"/>
                    <a:gd name="T5" fmla="*/ 10 h 1188"/>
                    <a:gd name="T6" fmla="*/ 65 w 642"/>
                    <a:gd name="T7" fmla="*/ 0 h 1188"/>
                    <a:gd name="T8" fmla="*/ 100 w 642"/>
                    <a:gd name="T9" fmla="*/ 15 h 1188"/>
                    <a:gd name="T10" fmla="*/ 162 w 642"/>
                    <a:gd name="T11" fmla="*/ 297 h 1188"/>
                    <a:gd name="T12" fmla="*/ 139 w 642"/>
                    <a:gd name="T13" fmla="*/ 273 h 1188"/>
                    <a:gd name="T14" fmla="*/ 89 w 642"/>
                    <a:gd name="T15" fmla="*/ 25 h 1188"/>
                    <a:gd name="T16" fmla="*/ 57 w 642"/>
                    <a:gd name="T17" fmla="*/ 16 h 1188"/>
                    <a:gd name="T18" fmla="*/ 30 w 642"/>
                    <a:gd name="T19" fmla="*/ 19 h 1188"/>
                    <a:gd name="T20" fmla="*/ 19 w 642"/>
                    <a:gd name="T21" fmla="*/ 36 h 1188"/>
                    <a:gd name="T22" fmla="*/ 77 w 642"/>
                    <a:gd name="T23" fmla="*/ 231 h 1188"/>
                    <a:gd name="T24" fmla="*/ 55 w 642"/>
                    <a:gd name="T25" fmla="*/ 224 h 1188"/>
                    <a:gd name="T26" fmla="*/ 55 w 642"/>
                    <a:gd name="T27" fmla="*/ 224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0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7 h 504"/>
                    <a:gd name="T2" fmla="*/ 19 w 192"/>
                    <a:gd name="T3" fmla="*/ 49 h 504"/>
                    <a:gd name="T4" fmla="*/ 29 w 192"/>
                    <a:gd name="T5" fmla="*/ 80 h 504"/>
                    <a:gd name="T6" fmla="*/ 29 w 192"/>
                    <a:gd name="T7" fmla="*/ 126 h 504"/>
                    <a:gd name="T8" fmla="*/ 48 w 192"/>
                    <a:gd name="T9" fmla="*/ 126 h 504"/>
                    <a:gd name="T10" fmla="*/ 47 w 192"/>
                    <a:gd name="T11" fmla="*/ 90 h 504"/>
                    <a:gd name="T12" fmla="*/ 41 w 192"/>
                    <a:gd name="T13" fmla="*/ 52 h 504"/>
                    <a:gd name="T14" fmla="*/ 25 w 192"/>
                    <a:gd name="T15" fmla="*/ 15 h 504"/>
                    <a:gd name="T16" fmla="*/ 16 w 192"/>
                    <a:gd name="T17" fmla="*/ 0 h 504"/>
                    <a:gd name="T18" fmla="*/ 0 w 192"/>
                    <a:gd name="T19" fmla="*/ 7 h 504"/>
                    <a:gd name="T20" fmla="*/ 0 w 192"/>
                    <a:gd name="T21" fmla="*/ 7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1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75 w 390"/>
                    <a:gd name="T1" fmla="*/ 0 h 269"/>
                    <a:gd name="T2" fmla="*/ 65 w 390"/>
                    <a:gd name="T3" fmla="*/ 5 h 269"/>
                    <a:gd name="T4" fmla="*/ 64 w 390"/>
                    <a:gd name="T5" fmla="*/ 17 h 269"/>
                    <a:gd name="T6" fmla="*/ 0 w 390"/>
                    <a:gd name="T7" fmla="*/ 43 h 269"/>
                    <a:gd name="T8" fmla="*/ 0 w 390"/>
                    <a:gd name="T9" fmla="*/ 56 h 269"/>
                    <a:gd name="T10" fmla="*/ 71 w 390"/>
                    <a:gd name="T11" fmla="*/ 57 h 269"/>
                    <a:gd name="T12" fmla="*/ 80 w 390"/>
                    <a:gd name="T13" fmla="*/ 68 h 269"/>
                    <a:gd name="T14" fmla="*/ 98 w 390"/>
                    <a:gd name="T15" fmla="*/ 67 h 269"/>
                    <a:gd name="T16" fmla="*/ 96 w 390"/>
                    <a:gd name="T17" fmla="*/ 48 h 269"/>
                    <a:gd name="T18" fmla="*/ 29 w 390"/>
                    <a:gd name="T19" fmla="*/ 44 h 269"/>
                    <a:gd name="T20" fmla="*/ 84 w 390"/>
                    <a:gd name="T21" fmla="*/ 23 h 269"/>
                    <a:gd name="T22" fmla="*/ 75 w 390"/>
                    <a:gd name="T23" fmla="*/ 0 h 269"/>
                    <a:gd name="T24" fmla="*/ 75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2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33 h 424"/>
                    <a:gd name="T2" fmla="*/ 216 w 941"/>
                    <a:gd name="T3" fmla="*/ 0 h 424"/>
                    <a:gd name="T4" fmla="*/ 232 w 941"/>
                    <a:gd name="T5" fmla="*/ 20 h 424"/>
                    <a:gd name="T6" fmla="*/ 236 w 941"/>
                    <a:gd name="T7" fmla="*/ 46 h 424"/>
                    <a:gd name="T8" fmla="*/ 226 w 941"/>
                    <a:gd name="T9" fmla="*/ 71 h 424"/>
                    <a:gd name="T10" fmla="*/ 15 w 941"/>
                    <a:gd name="T11" fmla="*/ 106 h 424"/>
                    <a:gd name="T12" fmla="*/ 14 w 941"/>
                    <a:gd name="T13" fmla="*/ 96 h 424"/>
                    <a:gd name="T14" fmla="*/ 216 w 941"/>
                    <a:gd name="T15" fmla="*/ 61 h 424"/>
                    <a:gd name="T16" fmla="*/ 224 w 941"/>
                    <a:gd name="T17" fmla="*/ 37 h 424"/>
                    <a:gd name="T18" fmla="*/ 210 w 941"/>
                    <a:gd name="T19" fmla="*/ 15 h 424"/>
                    <a:gd name="T20" fmla="*/ 0 w 941"/>
                    <a:gd name="T21" fmla="*/ 47 h 424"/>
                    <a:gd name="T22" fmla="*/ 0 w 941"/>
                    <a:gd name="T23" fmla="*/ 33 h 424"/>
                    <a:gd name="T24" fmla="*/ 0 w 941"/>
                    <a:gd name="T25" fmla="*/ 33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3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31 h 173"/>
                    <a:gd name="T2" fmla="*/ 17 w 488"/>
                    <a:gd name="T3" fmla="*/ 43 h 173"/>
                    <a:gd name="T4" fmla="*/ 56 w 488"/>
                    <a:gd name="T5" fmla="*/ 41 h 173"/>
                    <a:gd name="T6" fmla="*/ 105 w 488"/>
                    <a:gd name="T7" fmla="*/ 29 h 173"/>
                    <a:gd name="T8" fmla="*/ 123 w 488"/>
                    <a:gd name="T9" fmla="*/ 10 h 173"/>
                    <a:gd name="T10" fmla="*/ 111 w 488"/>
                    <a:gd name="T11" fmla="*/ 0 h 173"/>
                    <a:gd name="T12" fmla="*/ 64 w 488"/>
                    <a:gd name="T13" fmla="*/ 0 h 173"/>
                    <a:gd name="T14" fmla="*/ 28 w 488"/>
                    <a:gd name="T15" fmla="*/ 3 h 173"/>
                    <a:gd name="T16" fmla="*/ 4 w 488"/>
                    <a:gd name="T17" fmla="*/ 19 h 173"/>
                    <a:gd name="T18" fmla="*/ 28 w 488"/>
                    <a:gd name="T19" fmla="*/ 23 h 173"/>
                    <a:gd name="T20" fmla="*/ 69 w 488"/>
                    <a:gd name="T21" fmla="*/ 13 h 173"/>
                    <a:gd name="T22" fmla="*/ 105 w 488"/>
                    <a:gd name="T23" fmla="*/ 13 h 173"/>
                    <a:gd name="T24" fmla="*/ 68 w 488"/>
                    <a:gd name="T25" fmla="*/ 27 h 173"/>
                    <a:gd name="T26" fmla="*/ 36 w 488"/>
                    <a:gd name="T27" fmla="*/ 31 h 173"/>
                    <a:gd name="T28" fmla="*/ 0 w 488"/>
                    <a:gd name="T29" fmla="*/ 31 h 173"/>
                    <a:gd name="T30" fmla="*/ 0 w 488"/>
                    <a:gd name="T31" fmla="*/ 31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49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49 w 772"/>
                <a:gd name="T1" fmla="*/ 603 h 3266"/>
                <a:gd name="T2" fmla="*/ 27 w 772"/>
                <a:gd name="T3" fmla="*/ 562 h 3266"/>
                <a:gd name="T4" fmla="*/ 23 w 772"/>
                <a:gd name="T5" fmla="*/ 531 h 3266"/>
                <a:gd name="T6" fmla="*/ 26 w 772"/>
                <a:gd name="T7" fmla="*/ 485 h 3266"/>
                <a:gd name="T8" fmla="*/ 42 w 772"/>
                <a:gd name="T9" fmla="*/ 430 h 3266"/>
                <a:gd name="T10" fmla="*/ 45 w 772"/>
                <a:gd name="T11" fmla="*/ 395 h 3266"/>
                <a:gd name="T12" fmla="*/ 42 w 772"/>
                <a:gd name="T13" fmla="*/ 372 h 3266"/>
                <a:gd name="T14" fmla="*/ 28 w 772"/>
                <a:gd name="T15" fmla="*/ 355 h 3266"/>
                <a:gd name="T16" fmla="*/ 25 w 772"/>
                <a:gd name="T17" fmla="*/ 333 h 3266"/>
                <a:gd name="T18" fmla="*/ 30 w 772"/>
                <a:gd name="T19" fmla="*/ 303 h 3266"/>
                <a:gd name="T20" fmla="*/ 52 w 772"/>
                <a:gd name="T21" fmla="*/ 221 h 3266"/>
                <a:gd name="T22" fmla="*/ 54 w 772"/>
                <a:gd name="T23" fmla="*/ 180 h 3266"/>
                <a:gd name="T24" fmla="*/ 49 w 772"/>
                <a:gd name="T25" fmla="*/ 136 h 3266"/>
                <a:gd name="T26" fmla="*/ 30 w 772"/>
                <a:gd name="T27" fmla="*/ 115 h 3266"/>
                <a:gd name="T28" fmla="*/ 14 w 772"/>
                <a:gd name="T29" fmla="*/ 80 h 3266"/>
                <a:gd name="T30" fmla="*/ 0 w 772"/>
                <a:gd name="T31" fmla="*/ 0 h 3266"/>
                <a:gd name="T32" fmla="*/ 2 w 772"/>
                <a:gd name="T33" fmla="*/ 73 h 3266"/>
                <a:gd name="T34" fmla="*/ 13 w 772"/>
                <a:gd name="T35" fmla="*/ 117 h 3266"/>
                <a:gd name="T36" fmla="*/ 27 w 772"/>
                <a:gd name="T37" fmla="*/ 144 h 3266"/>
                <a:gd name="T38" fmla="*/ 42 w 772"/>
                <a:gd name="T39" fmla="*/ 159 h 3266"/>
                <a:gd name="T40" fmla="*/ 43 w 772"/>
                <a:gd name="T41" fmla="*/ 199 h 3266"/>
                <a:gd name="T42" fmla="*/ 35 w 772"/>
                <a:gd name="T43" fmla="*/ 242 h 3266"/>
                <a:gd name="T44" fmla="*/ 17 w 772"/>
                <a:gd name="T45" fmla="*/ 316 h 3266"/>
                <a:gd name="T46" fmla="*/ 16 w 772"/>
                <a:gd name="T47" fmla="*/ 364 h 3266"/>
                <a:gd name="T48" fmla="*/ 33 w 772"/>
                <a:gd name="T49" fmla="*/ 391 h 3266"/>
                <a:gd name="T50" fmla="*/ 32 w 772"/>
                <a:gd name="T51" fmla="*/ 416 h 3266"/>
                <a:gd name="T52" fmla="*/ 18 w 772"/>
                <a:gd name="T53" fmla="*/ 468 h 3266"/>
                <a:gd name="T54" fmla="*/ 11 w 772"/>
                <a:gd name="T55" fmla="*/ 518 h 3266"/>
                <a:gd name="T56" fmla="*/ 17 w 772"/>
                <a:gd name="T57" fmla="*/ 571 h 3266"/>
                <a:gd name="T58" fmla="*/ 30 w 772"/>
                <a:gd name="T59" fmla="*/ 600 h 3266"/>
                <a:gd name="T60" fmla="*/ 47 w 772"/>
                <a:gd name="T61" fmla="*/ 623 h 3266"/>
                <a:gd name="T62" fmla="*/ 49 w 772"/>
                <a:gd name="T63" fmla="*/ 603 h 3266"/>
                <a:gd name="T64" fmla="*/ 49 w 772"/>
                <a:gd name="T65" fmla="*/ 603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49 w 772"/>
                <a:gd name="T1" fmla="*/ 789 h 3266"/>
                <a:gd name="T2" fmla="*/ 27 w 772"/>
                <a:gd name="T3" fmla="*/ 737 h 3266"/>
                <a:gd name="T4" fmla="*/ 23 w 772"/>
                <a:gd name="T5" fmla="*/ 696 h 3266"/>
                <a:gd name="T6" fmla="*/ 26 w 772"/>
                <a:gd name="T7" fmla="*/ 636 h 3266"/>
                <a:gd name="T8" fmla="*/ 42 w 772"/>
                <a:gd name="T9" fmla="*/ 563 h 3266"/>
                <a:gd name="T10" fmla="*/ 45 w 772"/>
                <a:gd name="T11" fmla="*/ 518 h 3266"/>
                <a:gd name="T12" fmla="*/ 42 w 772"/>
                <a:gd name="T13" fmla="*/ 487 h 3266"/>
                <a:gd name="T14" fmla="*/ 28 w 772"/>
                <a:gd name="T15" fmla="*/ 465 h 3266"/>
                <a:gd name="T16" fmla="*/ 25 w 772"/>
                <a:gd name="T17" fmla="*/ 437 h 3266"/>
                <a:gd name="T18" fmla="*/ 30 w 772"/>
                <a:gd name="T19" fmla="*/ 397 h 3266"/>
                <a:gd name="T20" fmla="*/ 52 w 772"/>
                <a:gd name="T21" fmla="*/ 289 h 3266"/>
                <a:gd name="T22" fmla="*/ 54 w 772"/>
                <a:gd name="T23" fmla="*/ 237 h 3266"/>
                <a:gd name="T24" fmla="*/ 49 w 772"/>
                <a:gd name="T25" fmla="*/ 179 h 3266"/>
                <a:gd name="T26" fmla="*/ 30 w 772"/>
                <a:gd name="T27" fmla="*/ 151 h 3266"/>
                <a:gd name="T28" fmla="*/ 14 w 772"/>
                <a:gd name="T29" fmla="*/ 106 h 3266"/>
                <a:gd name="T30" fmla="*/ 0 w 772"/>
                <a:gd name="T31" fmla="*/ 0 h 3266"/>
                <a:gd name="T32" fmla="*/ 2 w 772"/>
                <a:gd name="T33" fmla="*/ 96 h 3266"/>
                <a:gd name="T34" fmla="*/ 13 w 772"/>
                <a:gd name="T35" fmla="*/ 153 h 3266"/>
                <a:gd name="T36" fmla="*/ 27 w 772"/>
                <a:gd name="T37" fmla="*/ 189 h 3266"/>
                <a:gd name="T38" fmla="*/ 42 w 772"/>
                <a:gd name="T39" fmla="*/ 209 h 3266"/>
                <a:gd name="T40" fmla="*/ 43 w 772"/>
                <a:gd name="T41" fmla="*/ 261 h 3266"/>
                <a:gd name="T42" fmla="*/ 35 w 772"/>
                <a:gd name="T43" fmla="*/ 317 h 3266"/>
                <a:gd name="T44" fmla="*/ 17 w 772"/>
                <a:gd name="T45" fmla="*/ 415 h 3266"/>
                <a:gd name="T46" fmla="*/ 16 w 772"/>
                <a:gd name="T47" fmla="*/ 478 h 3266"/>
                <a:gd name="T48" fmla="*/ 33 w 772"/>
                <a:gd name="T49" fmla="*/ 513 h 3266"/>
                <a:gd name="T50" fmla="*/ 32 w 772"/>
                <a:gd name="T51" fmla="*/ 545 h 3266"/>
                <a:gd name="T52" fmla="*/ 18 w 772"/>
                <a:gd name="T53" fmla="*/ 613 h 3266"/>
                <a:gd name="T54" fmla="*/ 11 w 772"/>
                <a:gd name="T55" fmla="*/ 679 h 3266"/>
                <a:gd name="T56" fmla="*/ 17 w 772"/>
                <a:gd name="T57" fmla="*/ 749 h 3266"/>
                <a:gd name="T58" fmla="*/ 30 w 772"/>
                <a:gd name="T59" fmla="*/ 786 h 3266"/>
                <a:gd name="T60" fmla="*/ 47 w 772"/>
                <a:gd name="T61" fmla="*/ 817 h 3266"/>
                <a:gd name="T62" fmla="*/ 49 w 772"/>
                <a:gd name="T63" fmla="*/ 789 h 3266"/>
                <a:gd name="T64" fmla="*/ 49 w 772"/>
                <a:gd name="T65" fmla="*/ 789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9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8 w 245"/>
                  <a:gd name="T1" fmla="*/ 1 h 806"/>
                  <a:gd name="T2" fmla="*/ 8 w 245"/>
                  <a:gd name="T3" fmla="*/ 44 h 806"/>
                  <a:gd name="T4" fmla="*/ 0 w 245"/>
                  <a:gd name="T5" fmla="*/ 103 h 806"/>
                  <a:gd name="T6" fmla="*/ 5 w 245"/>
                  <a:gd name="T7" fmla="*/ 101 h 806"/>
                  <a:gd name="T8" fmla="*/ 14 w 245"/>
                  <a:gd name="T9" fmla="*/ 48 h 806"/>
                  <a:gd name="T10" fmla="*/ 16 w 245"/>
                  <a:gd name="T11" fmla="*/ 0 h 806"/>
                  <a:gd name="T12" fmla="*/ 8 w 245"/>
                  <a:gd name="T13" fmla="*/ 1 h 806"/>
                  <a:gd name="T14" fmla="*/ 8 w 245"/>
                  <a:gd name="T15" fmla="*/ 1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1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19 w 604"/>
                    <a:gd name="T3" fmla="*/ 24 h 349"/>
                    <a:gd name="T4" fmla="*/ 32 w 604"/>
                    <a:gd name="T5" fmla="*/ 45 h 349"/>
                    <a:gd name="T6" fmla="*/ 39 w 604"/>
                    <a:gd name="T7" fmla="*/ 18 h 349"/>
                    <a:gd name="T8" fmla="*/ 23 w 604"/>
                    <a:gd name="T9" fmla="*/ 1 h 349"/>
                    <a:gd name="T10" fmla="*/ 30 w 604"/>
                    <a:gd name="T11" fmla="*/ 24 h 349"/>
                    <a:gd name="T12" fmla="*/ 8 w 604"/>
                    <a:gd name="T13" fmla="*/ 2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2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47 w 1064"/>
                    <a:gd name="T1" fmla="*/ 16 h 1230"/>
                    <a:gd name="T2" fmla="*/ 31 w 1064"/>
                    <a:gd name="T3" fmla="*/ 45 h 1230"/>
                    <a:gd name="T4" fmla="*/ 10 w 1064"/>
                    <a:gd name="T5" fmla="*/ 97 h 1230"/>
                    <a:gd name="T6" fmla="*/ 0 w 1064"/>
                    <a:gd name="T7" fmla="*/ 140 h 1230"/>
                    <a:gd name="T8" fmla="*/ 4 w 1064"/>
                    <a:gd name="T9" fmla="*/ 156 h 1230"/>
                    <a:gd name="T10" fmla="*/ 17 w 1064"/>
                    <a:gd name="T11" fmla="*/ 152 h 1230"/>
                    <a:gd name="T12" fmla="*/ 37 w 1064"/>
                    <a:gd name="T13" fmla="*/ 116 h 1230"/>
                    <a:gd name="T14" fmla="*/ 56 w 1064"/>
                    <a:gd name="T15" fmla="*/ 68 h 1230"/>
                    <a:gd name="T16" fmla="*/ 66 w 1064"/>
                    <a:gd name="T17" fmla="*/ 34 h 1230"/>
                    <a:gd name="T18" fmla="*/ 68 w 1064"/>
                    <a:gd name="T19" fmla="*/ 11 h 1230"/>
                    <a:gd name="T20" fmla="*/ 62 w 1064"/>
                    <a:gd name="T21" fmla="*/ 0 h 1230"/>
                    <a:gd name="T22" fmla="*/ 53 w 1064"/>
                    <a:gd name="T23" fmla="*/ 8 h 1230"/>
                    <a:gd name="T24" fmla="*/ 62 w 1064"/>
                    <a:gd name="T25" fmla="*/ 14 h 1230"/>
                    <a:gd name="T26" fmla="*/ 56 w 1064"/>
                    <a:gd name="T27" fmla="*/ 45 h 1230"/>
                    <a:gd name="T28" fmla="*/ 44 w 1064"/>
                    <a:gd name="T29" fmla="*/ 83 h 1230"/>
                    <a:gd name="T30" fmla="*/ 22 w 1064"/>
                    <a:gd name="T31" fmla="*/ 128 h 1230"/>
                    <a:gd name="T32" fmla="*/ 7 w 1064"/>
                    <a:gd name="T33" fmla="*/ 141 h 1230"/>
                    <a:gd name="T34" fmla="*/ 9 w 1064"/>
                    <a:gd name="T35" fmla="*/ 120 h 1230"/>
                    <a:gd name="T36" fmla="*/ 28 w 1064"/>
                    <a:gd name="T37" fmla="*/ 64 h 1230"/>
                    <a:gd name="T38" fmla="*/ 53 w 1064"/>
                    <a:gd name="T39" fmla="*/ 15 h 1230"/>
                    <a:gd name="T40" fmla="*/ 47 w 1064"/>
                    <a:gd name="T41" fmla="*/ 16 h 1230"/>
                    <a:gd name="T42" fmla="*/ 47 w 1064"/>
                    <a:gd name="T43" fmla="*/ 16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3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24 w 2002"/>
                    <a:gd name="T1" fmla="*/ 0 h 2521"/>
                    <a:gd name="T2" fmla="*/ 0 w 2002"/>
                    <a:gd name="T3" fmla="*/ 320 h 2521"/>
                    <a:gd name="T4" fmla="*/ 12 w 2002"/>
                    <a:gd name="T5" fmla="*/ 311 h 2521"/>
                    <a:gd name="T6" fmla="*/ 127 w 2002"/>
                    <a:gd name="T7" fmla="*/ 8 h 2521"/>
                    <a:gd name="T8" fmla="*/ 124 w 2002"/>
                    <a:gd name="T9" fmla="*/ 0 h 2521"/>
                    <a:gd name="T10" fmla="*/ 124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4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6 w 3007"/>
                    <a:gd name="T1" fmla="*/ 361 h 3771"/>
                    <a:gd name="T2" fmla="*/ 25 w 3007"/>
                    <a:gd name="T3" fmla="*/ 360 h 3771"/>
                    <a:gd name="T4" fmla="*/ 52 w 3007"/>
                    <a:gd name="T5" fmla="*/ 382 h 3771"/>
                    <a:gd name="T6" fmla="*/ 43 w 3007"/>
                    <a:gd name="T7" fmla="*/ 358 h 3771"/>
                    <a:gd name="T8" fmla="*/ 23 w 3007"/>
                    <a:gd name="T9" fmla="*/ 343 h 3771"/>
                    <a:gd name="T10" fmla="*/ 41 w 3007"/>
                    <a:gd name="T11" fmla="*/ 345 h 3771"/>
                    <a:gd name="T12" fmla="*/ 62 w 3007"/>
                    <a:gd name="T13" fmla="*/ 365 h 3771"/>
                    <a:gd name="T14" fmla="*/ 182 w 3007"/>
                    <a:gd name="T15" fmla="*/ 53 h 3771"/>
                    <a:gd name="T16" fmla="*/ 164 w 3007"/>
                    <a:gd name="T17" fmla="*/ 19 h 3771"/>
                    <a:gd name="T18" fmla="*/ 147 w 3007"/>
                    <a:gd name="T19" fmla="*/ 0 h 3771"/>
                    <a:gd name="T20" fmla="*/ 171 w 3007"/>
                    <a:gd name="T21" fmla="*/ 10 h 3771"/>
                    <a:gd name="T22" fmla="*/ 191 w 3007"/>
                    <a:gd name="T23" fmla="*/ 55 h 3771"/>
                    <a:gd name="T24" fmla="*/ 53 w 3007"/>
                    <a:gd name="T25" fmla="*/ 416 h 3771"/>
                    <a:gd name="T26" fmla="*/ 31 w 3007"/>
                    <a:gd name="T27" fmla="*/ 433 h 3771"/>
                    <a:gd name="T28" fmla="*/ 7 w 3007"/>
                    <a:gd name="T29" fmla="*/ 479 h 3771"/>
                    <a:gd name="T30" fmla="*/ 0 w 3007"/>
                    <a:gd name="T31" fmla="*/ 466 h 3771"/>
                    <a:gd name="T32" fmla="*/ 8 w 3007"/>
                    <a:gd name="T33" fmla="*/ 461 h 3771"/>
                    <a:gd name="T34" fmla="*/ 24 w 3007"/>
                    <a:gd name="T35" fmla="*/ 430 h 3771"/>
                    <a:gd name="T36" fmla="*/ 11 w 3007"/>
                    <a:gd name="T37" fmla="*/ 416 h 3771"/>
                    <a:gd name="T38" fmla="*/ 11 w 3007"/>
                    <a:gd name="T39" fmla="*/ 403 h 3771"/>
                    <a:gd name="T40" fmla="*/ 26 w 3007"/>
                    <a:gd name="T41" fmla="*/ 419 h 3771"/>
                    <a:gd name="T42" fmla="*/ 26 w 3007"/>
                    <a:gd name="T43" fmla="*/ 405 h 3771"/>
                    <a:gd name="T44" fmla="*/ 38 w 3007"/>
                    <a:gd name="T45" fmla="*/ 409 h 3771"/>
                    <a:gd name="T46" fmla="*/ 27 w 3007"/>
                    <a:gd name="T47" fmla="*/ 391 h 3771"/>
                    <a:gd name="T48" fmla="*/ 40 w 3007"/>
                    <a:gd name="T49" fmla="*/ 389 h 3771"/>
                    <a:gd name="T50" fmla="*/ 6 w 3007"/>
                    <a:gd name="T51" fmla="*/ 361 h 3771"/>
                    <a:gd name="T52" fmla="*/ 6 w 3007"/>
                    <a:gd name="T53" fmla="*/ 361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5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10 h 342"/>
                    <a:gd name="T2" fmla="*/ 16 w 673"/>
                    <a:gd name="T3" fmla="*/ 14 h 342"/>
                    <a:gd name="T4" fmla="*/ 40 w 673"/>
                    <a:gd name="T5" fmla="*/ 44 h 342"/>
                    <a:gd name="T6" fmla="*/ 42 w 673"/>
                    <a:gd name="T7" fmla="*/ 37 h 342"/>
                    <a:gd name="T8" fmla="*/ 28 w 673"/>
                    <a:gd name="T9" fmla="*/ 15 h 342"/>
                    <a:gd name="T10" fmla="*/ 2 w 673"/>
                    <a:gd name="T11" fmla="*/ 0 h 342"/>
                    <a:gd name="T12" fmla="*/ 0 w 673"/>
                    <a:gd name="T13" fmla="*/ 10 h 342"/>
                    <a:gd name="T14" fmla="*/ 0 w 673"/>
                    <a:gd name="T15" fmla="*/ 1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6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10 h 403"/>
                    <a:gd name="T2" fmla="*/ 22 w 716"/>
                    <a:gd name="T3" fmla="*/ 19 h 403"/>
                    <a:gd name="T4" fmla="*/ 41 w 716"/>
                    <a:gd name="T5" fmla="*/ 51 h 403"/>
                    <a:gd name="T6" fmla="*/ 46 w 716"/>
                    <a:gd name="T7" fmla="*/ 38 h 403"/>
                    <a:gd name="T8" fmla="*/ 27 w 716"/>
                    <a:gd name="T9" fmla="*/ 15 h 403"/>
                    <a:gd name="T10" fmla="*/ 5 w 716"/>
                    <a:gd name="T11" fmla="*/ 0 h 403"/>
                    <a:gd name="T12" fmla="*/ 0 w 716"/>
                    <a:gd name="T13" fmla="*/ 10 h 403"/>
                    <a:gd name="T14" fmla="*/ 0 w 716"/>
                    <a:gd name="T15" fmla="*/ 1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7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10 h 411"/>
                    <a:gd name="T2" fmla="*/ 20 w 717"/>
                    <a:gd name="T3" fmla="*/ 18 h 411"/>
                    <a:gd name="T4" fmla="*/ 41 w 717"/>
                    <a:gd name="T5" fmla="*/ 53 h 411"/>
                    <a:gd name="T6" fmla="*/ 46 w 717"/>
                    <a:gd name="T7" fmla="*/ 40 h 411"/>
                    <a:gd name="T8" fmla="*/ 25 w 717"/>
                    <a:gd name="T9" fmla="*/ 11 h 411"/>
                    <a:gd name="T10" fmla="*/ 4 w 717"/>
                    <a:gd name="T11" fmla="*/ 0 h 411"/>
                    <a:gd name="T12" fmla="*/ 0 w 717"/>
                    <a:gd name="T13" fmla="*/ 10 h 411"/>
                    <a:gd name="T14" fmla="*/ 0 w 717"/>
                    <a:gd name="T15" fmla="*/ 1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8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11 h 386"/>
                    <a:gd name="T2" fmla="*/ 17 w 709"/>
                    <a:gd name="T3" fmla="*/ 17 h 386"/>
                    <a:gd name="T4" fmla="*/ 42 w 709"/>
                    <a:gd name="T5" fmla="*/ 49 h 386"/>
                    <a:gd name="T6" fmla="*/ 45 w 709"/>
                    <a:gd name="T7" fmla="*/ 39 h 386"/>
                    <a:gd name="T8" fmla="*/ 19 w 709"/>
                    <a:gd name="T9" fmla="*/ 7 h 386"/>
                    <a:gd name="T10" fmla="*/ 3 w 709"/>
                    <a:gd name="T11" fmla="*/ 0 h 386"/>
                    <a:gd name="T12" fmla="*/ 0 w 709"/>
                    <a:gd name="T13" fmla="*/ 11 h 386"/>
                    <a:gd name="T14" fmla="*/ 0 w 709"/>
                    <a:gd name="T15" fmla="*/ 11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03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transition spd="slow" advTm="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0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3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3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3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3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3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kk-KZ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Пән мұғалімі: </a:t>
            </a:r>
            <a:r>
              <a:rPr lang="kk-KZ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Аменова Асель</a:t>
            </a:r>
          </a:p>
          <a:p>
            <a:pPr eaLnBrk="1" hangingPunct="1">
              <a:defRPr/>
            </a:pPr>
            <a:r>
              <a:rPr lang="kk-KZ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Казакпаевна</a:t>
            </a:r>
            <a:endParaRPr lang="ru-RU" b="1" i="1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endParaRPr lang="ru-RU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ctrTitle"/>
          </p:nvPr>
        </p:nvSpPr>
        <p:spPr>
          <a:xfrm>
            <a:off x="1371600" y="1773238"/>
            <a:ext cx="6400800" cy="2011362"/>
          </a:xfrm>
        </p:spPr>
        <p:txBody>
          <a:bodyPr/>
          <a:lstStyle/>
          <a:p>
            <a:pPr eaLnBrk="1" hangingPunct="1">
              <a:defRPr/>
            </a:pPr>
            <a:r>
              <a:rPr lang="kk-KZ" sz="4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kk-KZ" sz="4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kk-KZ" sz="4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2 “а” </a:t>
            </a:r>
            <a:r>
              <a:rPr lang="kk-KZ" sz="4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сынып.</a:t>
            </a:r>
            <a:br>
              <a:rPr lang="kk-KZ" sz="4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kk-KZ" sz="4000" b="1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Ана тілі пәні.</a:t>
            </a:r>
            <a:endParaRPr lang="ru-RU" sz="4000" b="1" i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6" name="Text Box 25"/>
          <p:cNvSpPr txBox="1">
            <a:spLocks noChangeArrowheads="1"/>
          </p:cNvSpPr>
          <p:nvPr/>
        </p:nvSpPr>
        <p:spPr bwMode="auto">
          <a:xfrm>
            <a:off x="5703888" y="10048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1050" y="260350"/>
            <a:ext cx="5576888" cy="576263"/>
          </a:xfrm>
        </p:spPr>
        <p:txBody>
          <a:bodyPr/>
          <a:lstStyle/>
          <a:p>
            <a:pPr eaLnBrk="1" hangingPunct="1"/>
            <a:r>
              <a:rPr lang="kk-KZ" sz="3600" smtClean="0">
                <a:solidFill>
                  <a:srgbClr val="000066"/>
                </a:solidFill>
              </a:rPr>
              <a:t>Сабақтың өтілу моделі</a:t>
            </a:r>
            <a:endParaRPr lang="ru-RU" sz="3600" smtClean="0">
              <a:solidFill>
                <a:srgbClr val="000066"/>
              </a:solidFill>
            </a:endParaRPr>
          </a:p>
        </p:txBody>
      </p:sp>
      <p:pic>
        <p:nvPicPr>
          <p:cNvPr id="4099" name="Picture 4" descr="j02857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1824038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AutoShape 5"/>
          <p:cNvSpPr>
            <a:spLocks noChangeArrowheads="1"/>
          </p:cNvSpPr>
          <p:nvPr/>
        </p:nvSpPr>
        <p:spPr bwMode="auto">
          <a:xfrm>
            <a:off x="1763713" y="1412875"/>
            <a:ext cx="1849437" cy="1079500"/>
          </a:xfrm>
          <a:prstGeom prst="wedgeEllipseCallout">
            <a:avLst>
              <a:gd name="adj1" fmla="val 79870"/>
              <a:gd name="adj2" fmla="val -191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6743" name="Text Box 7"/>
          <p:cNvSpPr txBox="1">
            <a:spLocks noChangeArrowheads="1"/>
          </p:cNvSpPr>
          <p:nvPr/>
        </p:nvSpPr>
        <p:spPr bwMode="auto">
          <a:xfrm>
            <a:off x="1835150" y="1695450"/>
            <a:ext cx="169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2400" b="1" i="1">
                <a:latin typeface="Times New Roman" pitchFamily="18" charset="0"/>
              </a:rPr>
              <a:t>Тақырыбы </a:t>
            </a:r>
            <a:endParaRPr lang="ru-RU" sz="2400" b="1" i="1">
              <a:latin typeface="Times New Roman" pitchFamily="18" charset="0"/>
            </a:endParaRPr>
          </a:p>
        </p:txBody>
      </p:sp>
      <p:sp>
        <p:nvSpPr>
          <p:cNvPr id="4102" name="AutoShape 8"/>
          <p:cNvSpPr>
            <a:spLocks noChangeArrowheads="1"/>
          </p:cNvSpPr>
          <p:nvPr/>
        </p:nvSpPr>
        <p:spPr bwMode="auto">
          <a:xfrm>
            <a:off x="4067175" y="1196975"/>
            <a:ext cx="1633538" cy="1152525"/>
          </a:xfrm>
          <a:prstGeom prst="wedgeEllipseCallout">
            <a:avLst>
              <a:gd name="adj1" fmla="val 100921"/>
              <a:gd name="adj2" fmla="val 2286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6745" name="Text Box 9"/>
          <p:cNvSpPr txBox="1">
            <a:spLocks noChangeArrowheads="1"/>
          </p:cNvSpPr>
          <p:nvPr/>
        </p:nvSpPr>
        <p:spPr bwMode="auto">
          <a:xfrm>
            <a:off x="4211638" y="1557338"/>
            <a:ext cx="1587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2400" b="1" i="1">
                <a:latin typeface="Times New Roman" pitchFamily="18" charset="0"/>
              </a:rPr>
              <a:t>Мақсаты</a:t>
            </a:r>
            <a:r>
              <a:rPr lang="kk-KZ" sz="2400"/>
              <a:t> </a:t>
            </a:r>
            <a:endParaRPr lang="ru-RU" sz="2400"/>
          </a:p>
        </p:txBody>
      </p:sp>
      <p:sp>
        <p:nvSpPr>
          <p:cNvPr id="4104" name="AutoShape 10"/>
          <p:cNvSpPr>
            <a:spLocks noChangeArrowheads="1"/>
          </p:cNvSpPr>
          <p:nvPr/>
        </p:nvSpPr>
        <p:spPr bwMode="auto">
          <a:xfrm>
            <a:off x="6516688" y="1557338"/>
            <a:ext cx="2303462" cy="1079500"/>
          </a:xfrm>
          <a:prstGeom prst="wedgeEllipseCallout">
            <a:avLst>
              <a:gd name="adj1" fmla="val 16301"/>
              <a:gd name="adj2" fmla="val 9764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6747" name="Text Box 11"/>
          <p:cNvSpPr txBox="1">
            <a:spLocks noChangeArrowheads="1"/>
          </p:cNvSpPr>
          <p:nvPr/>
        </p:nvSpPr>
        <p:spPr bwMode="auto">
          <a:xfrm>
            <a:off x="6516688" y="1484313"/>
            <a:ext cx="2376487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kk-KZ" sz="2400" b="1" i="1">
                <a:latin typeface="Times New Roman" pitchFamily="18" charset="0"/>
              </a:rPr>
              <a:t>Бағдарлау-</a:t>
            </a:r>
          </a:p>
          <a:p>
            <a:pPr algn="ctr" eaLnBrk="1" hangingPunct="1"/>
            <a:r>
              <a:rPr lang="kk-KZ" sz="2400" b="1" i="1">
                <a:latin typeface="Times New Roman" pitchFamily="18" charset="0"/>
              </a:rPr>
              <a:t>мотивациялық</a:t>
            </a:r>
          </a:p>
          <a:p>
            <a:pPr algn="ctr" eaLnBrk="1" hangingPunct="1"/>
            <a:r>
              <a:rPr lang="kk-KZ" sz="2400" b="1" i="1">
                <a:latin typeface="Times New Roman" pitchFamily="18" charset="0"/>
              </a:rPr>
              <a:t>кезеңі</a:t>
            </a:r>
            <a:endParaRPr lang="ru-RU" sz="2400" b="1" i="1">
              <a:latin typeface="Times New Roman" pitchFamily="18" charset="0"/>
            </a:endParaRPr>
          </a:p>
        </p:txBody>
      </p:sp>
      <p:sp>
        <p:nvSpPr>
          <p:cNvPr id="4106" name="AutoShape 12"/>
          <p:cNvSpPr>
            <a:spLocks noChangeArrowheads="1"/>
          </p:cNvSpPr>
          <p:nvPr/>
        </p:nvSpPr>
        <p:spPr bwMode="auto">
          <a:xfrm>
            <a:off x="6084888" y="2924175"/>
            <a:ext cx="2808287" cy="1150938"/>
          </a:xfrm>
          <a:prstGeom prst="wedgeEllipseCallout">
            <a:avLst>
              <a:gd name="adj1" fmla="val -25412"/>
              <a:gd name="adj2" fmla="val 1218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6749" name="Text Box 13"/>
          <p:cNvSpPr txBox="1">
            <a:spLocks noChangeArrowheads="1"/>
          </p:cNvSpPr>
          <p:nvPr/>
        </p:nvSpPr>
        <p:spPr bwMode="auto">
          <a:xfrm>
            <a:off x="6300788" y="2997200"/>
            <a:ext cx="28432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2400" b="1" i="1">
                <a:latin typeface="Times New Roman" pitchFamily="18" charset="0"/>
              </a:rPr>
              <a:t>Операционалдық-орындаушылық</a:t>
            </a:r>
          </a:p>
          <a:p>
            <a:pPr eaLnBrk="1" hangingPunct="1"/>
            <a:r>
              <a:rPr lang="kk-KZ" sz="2400" b="1" i="1">
                <a:latin typeface="Times New Roman" pitchFamily="18" charset="0"/>
              </a:rPr>
              <a:t>       кезең    </a:t>
            </a:r>
            <a:endParaRPr lang="ru-RU" sz="2400" b="1" i="1">
              <a:latin typeface="Times New Roman" pitchFamily="18" charset="0"/>
            </a:endParaRPr>
          </a:p>
        </p:txBody>
      </p:sp>
      <p:sp>
        <p:nvSpPr>
          <p:cNvPr id="4108" name="AutoShape 14"/>
          <p:cNvSpPr>
            <a:spLocks noChangeArrowheads="1"/>
          </p:cNvSpPr>
          <p:nvPr/>
        </p:nvSpPr>
        <p:spPr bwMode="auto">
          <a:xfrm>
            <a:off x="5651500" y="4724400"/>
            <a:ext cx="1944688" cy="1150938"/>
          </a:xfrm>
          <a:prstGeom prst="wedgeEllipseCallout">
            <a:avLst>
              <a:gd name="adj1" fmla="val -93509"/>
              <a:gd name="adj2" fmla="val 196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6751" name="Text Box 15"/>
          <p:cNvSpPr txBox="1">
            <a:spLocks noChangeArrowheads="1"/>
          </p:cNvSpPr>
          <p:nvPr/>
        </p:nvSpPr>
        <p:spPr bwMode="auto">
          <a:xfrm>
            <a:off x="6227763" y="4868863"/>
            <a:ext cx="10144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2400" b="1" i="1">
                <a:latin typeface="Times New Roman" pitchFamily="18" charset="0"/>
              </a:rPr>
              <a:t>Жаңа </a:t>
            </a:r>
          </a:p>
          <a:p>
            <a:pPr eaLnBrk="1" hangingPunct="1"/>
            <a:r>
              <a:rPr lang="kk-KZ" sz="2400" b="1" i="1">
                <a:latin typeface="Times New Roman" pitchFamily="18" charset="0"/>
              </a:rPr>
              <a:t>сабақ</a:t>
            </a:r>
            <a:endParaRPr lang="ru-RU" sz="2400" b="1" i="1">
              <a:latin typeface="Times New Roman" pitchFamily="18" charset="0"/>
            </a:endParaRPr>
          </a:p>
        </p:txBody>
      </p:sp>
      <p:sp>
        <p:nvSpPr>
          <p:cNvPr id="4110" name="AutoShape 16"/>
          <p:cNvSpPr>
            <a:spLocks noChangeArrowheads="1"/>
          </p:cNvSpPr>
          <p:nvPr/>
        </p:nvSpPr>
        <p:spPr bwMode="auto">
          <a:xfrm>
            <a:off x="2987675" y="5157788"/>
            <a:ext cx="1944688" cy="1150937"/>
          </a:xfrm>
          <a:prstGeom prst="wedgeEllipseCallout">
            <a:avLst>
              <a:gd name="adj1" fmla="val -81671"/>
              <a:gd name="adj2" fmla="val -280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6753" name="Text Box 17"/>
          <p:cNvSpPr txBox="1">
            <a:spLocks noChangeArrowheads="1"/>
          </p:cNvSpPr>
          <p:nvPr/>
        </p:nvSpPr>
        <p:spPr bwMode="auto">
          <a:xfrm>
            <a:off x="3132138" y="5300663"/>
            <a:ext cx="15589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kk-KZ" sz="2400" b="1" i="1">
                <a:latin typeface="Times New Roman" pitchFamily="18" charset="0"/>
              </a:rPr>
              <a:t>Ойын </a:t>
            </a:r>
          </a:p>
          <a:p>
            <a:pPr algn="ctr" eaLnBrk="1" hangingPunct="1"/>
            <a:r>
              <a:rPr lang="kk-KZ" sz="2400" b="1" i="1">
                <a:latin typeface="Times New Roman" pitchFamily="18" charset="0"/>
              </a:rPr>
              <a:t>жаттығу</a:t>
            </a:r>
            <a:endParaRPr lang="ru-RU" sz="2400" b="1" i="1">
              <a:latin typeface="Times New Roman" pitchFamily="18" charset="0"/>
            </a:endParaRPr>
          </a:p>
        </p:txBody>
      </p:sp>
      <p:sp>
        <p:nvSpPr>
          <p:cNvPr id="4112" name="AutoShape 18"/>
          <p:cNvSpPr>
            <a:spLocks noChangeArrowheads="1"/>
          </p:cNvSpPr>
          <p:nvPr/>
        </p:nvSpPr>
        <p:spPr bwMode="auto">
          <a:xfrm>
            <a:off x="611188" y="4292600"/>
            <a:ext cx="2449512" cy="1150938"/>
          </a:xfrm>
          <a:prstGeom prst="wedgeEllipseCallout">
            <a:avLst>
              <a:gd name="adj1" fmla="val -25241"/>
              <a:gd name="adj2" fmla="val -9882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4113" name="AutoShape 20"/>
          <p:cNvSpPr>
            <a:spLocks noChangeArrowheads="1"/>
          </p:cNvSpPr>
          <p:nvPr/>
        </p:nvSpPr>
        <p:spPr bwMode="auto">
          <a:xfrm>
            <a:off x="179388" y="2492375"/>
            <a:ext cx="2305050" cy="1366838"/>
          </a:xfrm>
          <a:prstGeom prst="wedgeEllipseCallout">
            <a:avLst>
              <a:gd name="adj1" fmla="val 20935"/>
              <a:gd name="adj2" fmla="val -7404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116757" name="Text Box 21"/>
          <p:cNvSpPr txBox="1">
            <a:spLocks noChangeArrowheads="1"/>
          </p:cNvSpPr>
          <p:nvPr/>
        </p:nvSpPr>
        <p:spPr bwMode="auto">
          <a:xfrm>
            <a:off x="684213" y="4652963"/>
            <a:ext cx="2005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2400" b="1" i="1">
                <a:latin typeface="Times New Roman" pitchFamily="18" charset="0"/>
              </a:rPr>
              <a:t>Сәйкесін тап</a:t>
            </a:r>
            <a:endParaRPr lang="ru-RU" sz="2400" b="1" i="1">
              <a:latin typeface="Times New Roman" pitchFamily="18" charset="0"/>
            </a:endParaRPr>
          </a:p>
        </p:txBody>
      </p:sp>
      <p:sp>
        <p:nvSpPr>
          <p:cNvPr id="116758" name="Text Box 22"/>
          <p:cNvSpPr txBox="1">
            <a:spLocks noChangeArrowheads="1"/>
          </p:cNvSpPr>
          <p:nvPr/>
        </p:nvSpPr>
        <p:spPr bwMode="auto">
          <a:xfrm>
            <a:off x="323850" y="2565400"/>
            <a:ext cx="22542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2400" b="1" i="1">
                <a:latin typeface="Times New Roman" pitchFamily="18" charset="0"/>
              </a:rPr>
              <a:t>Рефлексиялық-</a:t>
            </a:r>
          </a:p>
          <a:p>
            <a:pPr eaLnBrk="1" hangingPunct="1"/>
            <a:r>
              <a:rPr lang="kk-KZ" sz="2400" b="1" i="1">
                <a:latin typeface="Times New Roman" pitchFamily="18" charset="0"/>
              </a:rPr>
              <a:t>бағалау</a:t>
            </a:r>
          </a:p>
          <a:p>
            <a:pPr eaLnBrk="1" hangingPunct="1"/>
            <a:r>
              <a:rPr lang="kk-KZ" sz="2400" b="1" i="1">
                <a:latin typeface="Times New Roman" pitchFamily="18" charset="0"/>
              </a:rPr>
              <a:t>    кезеңі </a:t>
            </a:r>
            <a:endParaRPr lang="ru-RU" sz="2400" b="1" i="1">
              <a:latin typeface="Times New Roman" pitchFamily="18" charset="0"/>
            </a:endParaRPr>
          </a:p>
        </p:txBody>
      </p:sp>
      <p:pic>
        <p:nvPicPr>
          <p:cNvPr id="4116" name="Picture 23" descr="185-20071006-001124-566x8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133600"/>
            <a:ext cx="2232025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6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6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6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6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6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6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6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67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6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6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6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6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6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6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6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6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6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67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67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6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67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Пользователь\Рабочий стол\ЛИСТ.bmp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52400"/>
            <a:ext cx="8785225" cy="651668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3" name="Text Box 9"/>
          <p:cNvSpPr txBox="1">
            <a:spLocks noChangeArrowheads="1"/>
          </p:cNvSpPr>
          <p:nvPr/>
        </p:nvSpPr>
        <p:spPr bwMode="auto">
          <a:xfrm>
            <a:off x="179388" y="3573463"/>
            <a:ext cx="65532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4800" b="1" i="1">
                <a:latin typeface="Times New Roman" pitchFamily="18" charset="0"/>
              </a:rPr>
              <a:t>Сабақтың тақырыбы:</a:t>
            </a:r>
            <a:endParaRPr lang="ru-RU" sz="4800" b="1" i="1">
              <a:latin typeface="Times New Roman" pitchFamily="18" charset="0"/>
            </a:endParaRP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900113" y="1870075"/>
            <a:ext cx="4824412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4800" b="1" i="1">
                <a:latin typeface="Times New Roman" pitchFamily="18" charset="0"/>
              </a:rPr>
              <a:t>Сынып жұмысы</a:t>
            </a:r>
            <a:endParaRPr lang="ru-RU" sz="4800" b="1" i="1">
              <a:latin typeface="Times New Roman" pitchFamily="18" charset="0"/>
            </a:endParaRPr>
          </a:p>
        </p:txBody>
      </p:sp>
      <p:sp>
        <p:nvSpPr>
          <p:cNvPr id="103435" name="Text Box 11"/>
          <p:cNvSpPr txBox="1">
            <a:spLocks noChangeArrowheads="1"/>
          </p:cNvSpPr>
          <p:nvPr/>
        </p:nvSpPr>
        <p:spPr bwMode="auto">
          <a:xfrm>
            <a:off x="611188" y="1196975"/>
            <a:ext cx="5783262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4800" b="1" i="1"/>
              <a:t>Ақпанның он төрті</a:t>
            </a:r>
            <a:endParaRPr lang="ru-RU"/>
          </a:p>
        </p:txBody>
      </p:sp>
      <p:pic>
        <p:nvPicPr>
          <p:cNvPr id="5126" name="Picture 4" descr="D:\Documents and Settings\Пользователь\Рабочий стол\ИЗО-накопитель\Школа.Образование\1я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3716338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D:\Documents and Settings\Пользователь\Рабочий стол\ИЗО-накопитель\Школа.Образование\Копия Pticasknigoi.gi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7430">
            <a:off x="3059113" y="4724400"/>
            <a:ext cx="1112837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03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3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3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3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 descr="D:\Documents and Settings\Пользователь\Рабочий стол\ИЗО-накопитель\Фоны для презентаций\птиц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C:\Documents and Settings\Пользователь\Рабочий стол\Урок.Встреча с Наречием. 6 класс\ласточка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3000375"/>
            <a:ext cx="5494337" cy="693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WordArt 13"/>
          <p:cNvSpPr>
            <a:spLocks noChangeArrowheads="1" noChangeShapeType="1" noTextEdit="1"/>
          </p:cNvSpPr>
          <p:nvPr/>
        </p:nvSpPr>
        <p:spPr bwMode="auto">
          <a:xfrm>
            <a:off x="2987675" y="1844675"/>
            <a:ext cx="3455988" cy="37449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Біздің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елтаңба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7 L -0.88976 -1.01852 " pathEditMode="relative" ptsTypes="AA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052513"/>
            <a:ext cx="7345363" cy="5472112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kk-KZ" sz="2800" b="1" i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Білімділік:</a:t>
            </a:r>
            <a:r>
              <a:rPr lang="kk-KZ" sz="2800" b="1" i="1" smtClean="0">
                <a:effectLst>
                  <a:outerShdw blurRad="38100" dist="38100" dir="2700000" algn="tl">
                    <a:srgbClr val="FFFFFF"/>
                  </a:outerShdw>
                </a:effectLst>
                <a:latin typeface="Georgia" pitchFamily="18" charset="0"/>
              </a:rPr>
              <a:t> </a:t>
            </a:r>
            <a:r>
              <a:rPr lang="kk-KZ" sz="2800" b="1" i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Оқушыларда буын жайында түсінік қалыптастыру.Сөздерді буынға бөлуге, буындардан сөз құрауға, өлеңді мәнерлеп, түсініп оқуға мүмкіндік туғызу.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kk-KZ" sz="2800" b="1" i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Дамыту:</a:t>
            </a:r>
            <a:r>
              <a:rPr lang="kk-KZ" sz="2800" b="1" i="1" smtClean="0">
                <a:effectLst>
                  <a:outerShdw blurRad="38100" dist="38100" dir="2700000" algn="tl">
                    <a:srgbClr val="FFFFFF"/>
                  </a:outerShdw>
                </a:effectLst>
                <a:latin typeface="Georgia" pitchFamily="18" charset="0"/>
              </a:rPr>
              <a:t> </a:t>
            </a:r>
            <a:r>
              <a:rPr lang="kk-KZ" sz="2800" b="1" i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Оқушылардың сөздік қорын, сөйлеу тілін дамыту.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kk-KZ" sz="2800" b="1" i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Тәрбиелілік</a:t>
            </a:r>
            <a:r>
              <a:rPr lang="kk-KZ" sz="2800" b="1" i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:</a:t>
            </a:r>
            <a:r>
              <a:rPr lang="kk-KZ" sz="2800" b="1" i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Оқушыларды Отансүйгіштікке, ұқыптылыққа тәрбиелеу.	</a:t>
            </a:r>
            <a:endParaRPr lang="ru-RU" sz="2800" b="1" i="1" smtClean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  <a:p>
            <a:pPr marL="609600" indent="-609600" eaLnBrk="1" hangingPunct="1">
              <a:defRPr/>
            </a:pPr>
            <a:endParaRPr lang="ru-RU" sz="280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900113"/>
          </a:xfrm>
          <a:solidFill>
            <a:srgbClr val="FFFFFF"/>
          </a:solidFill>
        </p:spPr>
        <p:txBody>
          <a:bodyPr/>
          <a:lstStyle/>
          <a:p>
            <a:pPr eaLnBrk="1" hangingPunct="1">
              <a:defRPr/>
            </a:pPr>
            <a:r>
              <a:rPr lang="kk-KZ" b="1" i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Сабақтың мақсаты:</a:t>
            </a:r>
            <a:endParaRPr lang="ru-RU" b="1" i="1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Grp="1" noChangeArrowheads="1"/>
          </p:cNvSpPr>
          <p:nvPr>
            <p:ph type="title"/>
          </p:nvPr>
        </p:nvSpPr>
        <p:spPr>
          <a:xfrm>
            <a:off x="971550" y="620713"/>
            <a:ext cx="6870700" cy="1189037"/>
          </a:xfrm>
          <a:gradFill rotWithShape="1">
            <a:gsLst>
              <a:gs pos="0">
                <a:srgbClr val="FF9966"/>
              </a:gs>
              <a:gs pos="50000">
                <a:schemeClr val="bg1"/>
              </a:gs>
              <a:gs pos="100000">
                <a:srgbClr val="FF9966"/>
              </a:gs>
            </a:gsLst>
            <a:lin ang="5400000" scaled="1"/>
          </a:gradFill>
          <a:ln w="76200" cmpd="tri">
            <a:solidFill>
              <a:srgbClr val="99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kk-KZ" sz="6000" b="1" smtClean="0"/>
              <a:t>Сабақтың түрі</a:t>
            </a:r>
            <a:endParaRPr lang="ru-RU" sz="6000" b="1" smtClean="0"/>
          </a:p>
        </p:txBody>
      </p:sp>
      <p:sp>
        <p:nvSpPr>
          <p:cNvPr id="8195" name="Cloud"/>
          <p:cNvSpPr>
            <a:spLocks noChangeAspect="1" noEditPoints="1" noChangeArrowheads="1"/>
          </p:cNvSpPr>
          <p:nvPr/>
        </p:nvSpPr>
        <p:spPr bwMode="auto">
          <a:xfrm>
            <a:off x="468313" y="2276475"/>
            <a:ext cx="8137525" cy="3313113"/>
          </a:xfrm>
          <a:custGeom>
            <a:avLst/>
            <a:gdLst>
              <a:gd name="T0" fmla="*/ 9509225 w 21600"/>
              <a:gd name="T1" fmla="*/ 254090765 h 21600"/>
              <a:gd name="T2" fmla="*/ 1532854659 w 21600"/>
              <a:gd name="T3" fmla="*/ 507640236 h 21600"/>
              <a:gd name="T4" fmla="*/ 2147483647 w 21600"/>
              <a:gd name="T5" fmla="*/ 254090765 h 21600"/>
              <a:gd name="T6" fmla="*/ 1532854659 w 21600"/>
              <a:gd name="T7" fmla="*/ 29055694 h 21600"/>
              <a:gd name="T8" fmla="*/ 0 60000 65536"/>
              <a:gd name="T9" fmla="*/ 0 60000 65536"/>
              <a:gd name="T10" fmla="*/ 0 60000 65536"/>
              <a:gd name="T11" fmla="*/ 0 60000 65536"/>
              <a:gd name="T12" fmla="*/ 2977 w 21600"/>
              <a:gd name="T13" fmla="*/ 3262 h 21600"/>
              <a:gd name="T14" fmla="*/ 17087 w 21600"/>
              <a:gd name="T15" fmla="*/ 1733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lnTo>
                  <a:pt x="1949" y="7180"/>
                </a:ln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CC99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/>
            <a:r>
              <a:rPr lang="kk-KZ" sz="6600"/>
              <a:t>Интеграция-ланған сабақ</a:t>
            </a:r>
            <a:endParaRPr lang="ru-RU" sz="660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65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6500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500"/>
                  </p:tgtEl>
                </p:cond>
              </p:nextCondLst>
            </p:seq>
          </p:childTnLst>
        </p:cTn>
      </p:par>
    </p:tnLst>
    <p:bldLst>
      <p:bldP spid="1065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4"/>
          <p:cNvSpPr>
            <a:spLocks noGrp="1" noChangeArrowheads="1"/>
          </p:cNvSpPr>
          <p:nvPr>
            <p:ph type="title"/>
          </p:nvPr>
        </p:nvSpPr>
        <p:spPr>
          <a:xfrm>
            <a:off x="1258888" y="549275"/>
            <a:ext cx="6870700" cy="1339850"/>
          </a:xfrm>
          <a:gradFill rotWithShape="1">
            <a:gsLst>
              <a:gs pos="0">
                <a:srgbClr val="FF9966"/>
              </a:gs>
              <a:gs pos="50000">
                <a:schemeClr val="bg1"/>
              </a:gs>
              <a:gs pos="100000">
                <a:srgbClr val="FF9966"/>
              </a:gs>
            </a:gsLst>
            <a:lin ang="5400000" scaled="1"/>
          </a:gradFill>
          <a:ln w="76200" cmpd="tri">
            <a:solidFill>
              <a:srgbClr val="99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kk-KZ" sz="6000" b="1" smtClean="0"/>
              <a:t>Сабақтың әдісі</a:t>
            </a:r>
            <a:endParaRPr lang="ru-RU" sz="6000" b="1" smtClean="0"/>
          </a:p>
        </p:txBody>
      </p:sp>
      <p:sp>
        <p:nvSpPr>
          <p:cNvPr id="9219" name="AutoShape 5"/>
          <p:cNvSpPr>
            <a:spLocks noChangeArrowheads="1"/>
          </p:cNvSpPr>
          <p:nvPr/>
        </p:nvSpPr>
        <p:spPr bwMode="auto">
          <a:xfrm>
            <a:off x="468313" y="2636838"/>
            <a:ext cx="7777162" cy="3744912"/>
          </a:xfrm>
          <a:prstGeom prst="cloudCallout">
            <a:avLst>
              <a:gd name="adj1" fmla="val 34588"/>
              <a:gd name="adj2" fmla="val -66106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ru-RU"/>
          </a:p>
        </p:txBody>
      </p:sp>
      <p:sp>
        <p:nvSpPr>
          <p:cNvPr id="9220" name="Text Box 7"/>
          <p:cNvSpPr txBox="1">
            <a:spLocks noChangeArrowheads="1"/>
          </p:cNvSpPr>
          <p:nvPr/>
        </p:nvSpPr>
        <p:spPr bwMode="auto">
          <a:xfrm>
            <a:off x="900113" y="3500438"/>
            <a:ext cx="7251700" cy="155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kk-KZ" sz="3200"/>
              <a:t>Түсіндіру, сұрақ – жауап, </a:t>
            </a:r>
          </a:p>
          <a:p>
            <a:pPr algn="ctr" eaLnBrk="1" hangingPunct="1"/>
            <a:r>
              <a:rPr lang="kk-KZ" sz="3200"/>
              <a:t>жаттығу жүргізу, сергіту ойындары, </a:t>
            </a:r>
          </a:p>
          <a:p>
            <a:pPr algn="ctr" eaLnBrk="1" hangingPunct="1"/>
            <a:r>
              <a:rPr lang="kk-KZ" sz="3200"/>
              <a:t>ойын түрлері</a:t>
            </a:r>
            <a:endParaRPr lang="ru-RU" sz="32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75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7524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524"/>
                  </p:tgtEl>
                </p:cond>
              </p:nextCondLst>
            </p:seq>
          </p:childTnLst>
        </p:cTn>
      </p:par>
    </p:tnLst>
    <p:bldLst>
      <p:bldP spid="1075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Grp="1" noChangeArrowheads="1"/>
          </p:cNvSpPr>
          <p:nvPr>
            <p:ph type="title"/>
          </p:nvPr>
        </p:nvSpPr>
        <p:spPr>
          <a:gradFill rotWithShape="1">
            <a:gsLst>
              <a:gs pos="0">
                <a:srgbClr val="FF9966"/>
              </a:gs>
              <a:gs pos="50000">
                <a:schemeClr val="bg1"/>
              </a:gs>
              <a:gs pos="100000">
                <a:srgbClr val="FF9966"/>
              </a:gs>
            </a:gsLst>
            <a:lin ang="5400000" scaled="1"/>
          </a:gradFill>
          <a:ln w="76200" cmpd="tri">
            <a:solidFill>
              <a:srgbClr val="99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kk-KZ" b="1" smtClean="0"/>
              <a:t>Сабақтың көрнекілігі</a:t>
            </a:r>
            <a:endParaRPr lang="ru-RU" b="1" smtClean="0"/>
          </a:p>
        </p:txBody>
      </p:sp>
      <p:sp>
        <p:nvSpPr>
          <p:cNvPr id="10243" name="AutoShape 5"/>
          <p:cNvSpPr>
            <a:spLocks noChangeArrowheads="1"/>
          </p:cNvSpPr>
          <p:nvPr/>
        </p:nvSpPr>
        <p:spPr bwMode="auto">
          <a:xfrm>
            <a:off x="684213" y="1773238"/>
            <a:ext cx="6840537" cy="4248150"/>
          </a:xfrm>
          <a:prstGeom prst="smileyFace">
            <a:avLst>
              <a:gd name="adj" fmla="val 4653"/>
            </a:avLst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k-KZ" sz="3200"/>
              <a:t>Интерактивті тақта, оқулық, </a:t>
            </a:r>
          </a:p>
          <a:p>
            <a:pPr algn="ctr"/>
            <a:r>
              <a:rPr lang="kk-KZ" sz="3200"/>
              <a:t>суреттер, ойын түрлері,</a:t>
            </a:r>
          </a:p>
          <a:p>
            <a:pPr algn="ctr"/>
            <a:r>
              <a:rPr lang="kk-KZ" sz="3200"/>
              <a:t>тест тапсырмалары.</a:t>
            </a:r>
            <a:endParaRPr lang="ru-RU" sz="320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85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8548"/>
                                        </p:tgtEl>
                                      </p:cBhvr>
                                      <p:by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548"/>
                  </p:tgtEl>
                </p:cond>
              </p:nextCondLst>
            </p:seq>
          </p:childTnLst>
        </p:cTn>
      </p:par>
    </p:tnLst>
    <p:bldLst>
      <p:bldP spid="1085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C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5175"/>
            <a:ext cx="6870700" cy="1368425"/>
          </a:xfrm>
        </p:spPr>
        <p:txBody>
          <a:bodyPr/>
          <a:lstStyle/>
          <a:p>
            <a:pPr eaLnBrk="1" hangingPunct="1"/>
            <a:r>
              <a:rPr lang="kk-KZ" smtClean="0">
                <a:solidFill>
                  <a:srgbClr val="660066"/>
                </a:solidFill>
              </a:rPr>
              <a:t>Пән аралық байланыс</a:t>
            </a:r>
            <a:endParaRPr lang="ru-RU" smtClean="0">
              <a:solidFill>
                <a:srgbClr val="660066"/>
              </a:solidFill>
            </a:endParaRP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2375"/>
            <a:ext cx="7696200" cy="2994025"/>
          </a:xfrm>
        </p:spPr>
        <p:txBody>
          <a:bodyPr/>
          <a:lstStyle/>
          <a:p>
            <a:pPr eaLnBrk="1" hangingPunct="1"/>
            <a:r>
              <a:rPr lang="kk-KZ" smtClean="0">
                <a:solidFill>
                  <a:srgbClr val="6600FF"/>
                </a:solidFill>
                <a:latin typeface="Arial Rounded MT Bold" pitchFamily="34" charset="0"/>
              </a:rPr>
              <a:t>Әдебиет</a:t>
            </a:r>
          </a:p>
          <a:p>
            <a:pPr eaLnBrk="1" hangingPunct="1"/>
            <a:r>
              <a:rPr lang="kk-KZ" smtClean="0">
                <a:solidFill>
                  <a:srgbClr val="6600FF"/>
                </a:solidFill>
                <a:latin typeface="Arial Rounded MT Bold" pitchFamily="34" charset="0"/>
              </a:rPr>
              <a:t>Қазақ тілі </a:t>
            </a:r>
          </a:p>
          <a:p>
            <a:pPr eaLnBrk="1" hangingPunct="1"/>
            <a:r>
              <a:rPr lang="kk-KZ" smtClean="0">
                <a:solidFill>
                  <a:srgbClr val="6600FF"/>
                </a:solidFill>
                <a:latin typeface="Arial Rounded MT Bold" pitchFamily="34" charset="0"/>
              </a:rPr>
              <a:t>Дүниетану</a:t>
            </a:r>
            <a:endParaRPr lang="ru-RU" smtClean="0">
              <a:solidFill>
                <a:srgbClr val="6600FF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/>
      <p:bldP spid="1136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549275"/>
            <a:ext cx="5721350" cy="649288"/>
          </a:xfrm>
        </p:spPr>
        <p:txBody>
          <a:bodyPr/>
          <a:lstStyle/>
          <a:p>
            <a:pPr eaLnBrk="1" hangingPunct="1"/>
            <a:r>
              <a:rPr lang="kk-KZ" sz="4000" b="1" i="1" smtClean="0">
                <a:solidFill>
                  <a:schemeClr val="bg1"/>
                </a:solidFill>
              </a:rPr>
              <a:t/>
            </a:r>
            <a:br>
              <a:rPr lang="kk-KZ" sz="4000" b="1" i="1" smtClean="0">
                <a:solidFill>
                  <a:schemeClr val="bg1"/>
                </a:solidFill>
              </a:rPr>
            </a:br>
            <a:r>
              <a:rPr lang="kk-KZ" sz="3200" b="1" i="1" smtClean="0">
                <a:solidFill>
                  <a:srgbClr val="990000"/>
                </a:solidFill>
              </a:rPr>
              <a:t>Психологиялық дайындық</a:t>
            </a:r>
            <a:endParaRPr lang="ru-RU" sz="3200" b="1" i="1" smtClean="0">
              <a:solidFill>
                <a:srgbClr val="990000"/>
              </a:solidFill>
            </a:endParaRPr>
          </a:p>
        </p:txBody>
      </p:sp>
      <p:sp>
        <p:nvSpPr>
          <p:cNvPr id="12291" name="Text Box 15"/>
          <p:cNvSpPr txBox="1">
            <a:spLocks noChangeArrowheads="1"/>
          </p:cNvSpPr>
          <p:nvPr/>
        </p:nvSpPr>
        <p:spPr bwMode="auto">
          <a:xfrm>
            <a:off x="1968500" y="1557338"/>
            <a:ext cx="4835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14704" name="Text Box 16"/>
          <p:cNvSpPr txBox="1">
            <a:spLocks noChangeArrowheads="1"/>
          </p:cNvSpPr>
          <p:nvPr/>
        </p:nvSpPr>
        <p:spPr bwMode="auto">
          <a:xfrm>
            <a:off x="323850" y="1341438"/>
            <a:ext cx="8302625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2400" b="1">
                <a:solidFill>
                  <a:srgbClr val="008000"/>
                </a:solidFill>
                <a:latin typeface="Times New Roman" pitchFamily="18" charset="0"/>
              </a:rPr>
              <a:t>	-</a:t>
            </a:r>
            <a:r>
              <a:rPr lang="kk-KZ" sz="4000" b="1">
                <a:solidFill>
                  <a:srgbClr val="008000"/>
                </a:solidFill>
                <a:latin typeface="Times New Roman" pitchFamily="18" charset="0"/>
              </a:rPr>
              <a:t>Бүгінгі сабағымызға, балалар, қонақтар келіп отыр. Ендеше, қонақтармен амандасайық.</a:t>
            </a:r>
          </a:p>
          <a:p>
            <a:pPr eaLnBrk="1" hangingPunct="1"/>
            <a:r>
              <a:rPr lang="kk-KZ" sz="4000" b="1">
                <a:solidFill>
                  <a:srgbClr val="000066"/>
                </a:solidFill>
                <a:latin typeface="Times New Roman" pitchFamily="18" charset="0"/>
              </a:rPr>
              <a:t>			Үлкенге де Сіз!</a:t>
            </a:r>
          </a:p>
          <a:p>
            <a:pPr eaLnBrk="1" hangingPunct="1"/>
            <a:r>
              <a:rPr lang="kk-KZ" sz="4000" b="1">
                <a:solidFill>
                  <a:srgbClr val="000066"/>
                </a:solidFill>
                <a:latin typeface="Times New Roman" pitchFamily="18" charset="0"/>
              </a:rPr>
              <a:t>			Кішіге де Сіз!</a:t>
            </a:r>
          </a:p>
          <a:p>
            <a:pPr eaLnBrk="1" hangingPunct="1"/>
            <a:r>
              <a:rPr lang="kk-KZ" sz="4000" b="1">
                <a:solidFill>
                  <a:srgbClr val="000066"/>
                </a:solidFill>
                <a:latin typeface="Times New Roman" pitchFamily="18" charset="0"/>
              </a:rPr>
              <a:t>			Бар әлемнің баласын,</a:t>
            </a:r>
          </a:p>
          <a:p>
            <a:pPr eaLnBrk="1" hangingPunct="1"/>
            <a:r>
              <a:rPr lang="kk-KZ" sz="4000" b="1">
                <a:solidFill>
                  <a:srgbClr val="000066"/>
                </a:solidFill>
                <a:latin typeface="Times New Roman" pitchFamily="18" charset="0"/>
              </a:rPr>
              <a:t>			Құрметтейміз біз!</a:t>
            </a:r>
            <a:endParaRPr lang="ru-RU" sz="4000" b="1">
              <a:solidFill>
                <a:srgbClr val="00006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advTm="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4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4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47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47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0"/>
            <a:ext cx="6870700" cy="1008063"/>
          </a:xfrm>
        </p:spPr>
        <p:txBody>
          <a:bodyPr/>
          <a:lstStyle/>
          <a:p>
            <a:pPr eaLnBrk="1" hangingPunct="1"/>
            <a:r>
              <a:rPr lang="kk-KZ" sz="2800" b="1" i="1" smtClean="0">
                <a:solidFill>
                  <a:srgbClr val="008000"/>
                </a:solidFill>
                <a:latin typeface="Times New Roman" pitchFamily="18" charset="0"/>
              </a:rPr>
              <a:t>І.Бағдарлау-мотивациялық кезең.</a:t>
            </a:r>
            <a:br>
              <a:rPr lang="kk-KZ" sz="2800" b="1" i="1" smtClean="0">
                <a:solidFill>
                  <a:srgbClr val="008000"/>
                </a:solidFill>
                <a:latin typeface="Times New Roman" pitchFamily="18" charset="0"/>
              </a:rPr>
            </a:br>
            <a:r>
              <a:rPr lang="kk-KZ" sz="3200" b="1" smtClean="0">
                <a:solidFill>
                  <a:srgbClr val="FF6600"/>
                </a:solidFill>
              </a:rPr>
              <a:t>“Бәйге” ойыны</a:t>
            </a:r>
            <a:endParaRPr lang="ru-RU" sz="3200" b="1" smtClean="0">
              <a:solidFill>
                <a:srgbClr val="FF6600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96975"/>
            <a:ext cx="2881312" cy="5111750"/>
          </a:xfrm>
          <a:solidFill>
            <a:srgbClr val="CCFFFF"/>
          </a:solidFill>
        </p:spPr>
        <p:txBody>
          <a:bodyPr/>
          <a:lstStyle/>
          <a:p>
            <a:pPr eaLnBrk="1" hangingPunct="1"/>
            <a:r>
              <a:rPr lang="kk-KZ" sz="2800" smtClean="0">
                <a:solidFill>
                  <a:srgbClr val="FF0000"/>
                </a:solidFill>
              </a:rPr>
              <a:t>Дыбыс</a:t>
            </a:r>
          </a:p>
          <a:p>
            <a:pPr eaLnBrk="1" hangingPunct="1"/>
            <a:r>
              <a:rPr lang="kk-KZ" sz="2800" smtClean="0">
                <a:solidFill>
                  <a:srgbClr val="FF0000"/>
                </a:solidFill>
              </a:rPr>
              <a:t>Әріп</a:t>
            </a:r>
          </a:p>
          <a:p>
            <a:pPr eaLnBrk="1" hangingPunct="1"/>
            <a:r>
              <a:rPr lang="kk-KZ" sz="2800" smtClean="0">
                <a:solidFill>
                  <a:srgbClr val="FF0000"/>
                </a:solidFill>
              </a:rPr>
              <a:t>Жуан дауысты дыбыстар</a:t>
            </a:r>
          </a:p>
          <a:p>
            <a:pPr eaLnBrk="1" hangingPunct="1"/>
            <a:r>
              <a:rPr lang="kk-KZ" sz="2800" smtClean="0">
                <a:solidFill>
                  <a:srgbClr val="FF0000"/>
                </a:solidFill>
              </a:rPr>
              <a:t>Жіңішке дауысты дыбыстар</a:t>
            </a:r>
          </a:p>
          <a:p>
            <a:pPr eaLnBrk="1" hangingPunct="1"/>
            <a:r>
              <a:rPr lang="kk-KZ" sz="2800" smtClean="0">
                <a:solidFill>
                  <a:srgbClr val="FF0000"/>
                </a:solidFill>
              </a:rPr>
              <a:t>Жуан және жіңішке жұп дауыстылар</a:t>
            </a:r>
          </a:p>
          <a:p>
            <a:pPr eaLnBrk="1" hangingPunct="1">
              <a:buFontTx/>
              <a:buNone/>
            </a:pPr>
            <a:r>
              <a:rPr lang="kk-KZ" sz="2800" smtClean="0">
                <a:solidFill>
                  <a:srgbClr val="FF0000"/>
                </a:solidFill>
              </a:rPr>
              <a:t> </a:t>
            </a:r>
            <a:endParaRPr lang="ru-RU" sz="2800" smtClean="0">
              <a:solidFill>
                <a:srgbClr val="FF0000"/>
              </a:solidFill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219700" y="1125538"/>
            <a:ext cx="143986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kk-KZ" b="1">
                <a:solidFill>
                  <a:schemeClr val="hlink"/>
                </a:solidFill>
                <a:latin typeface="Times New Roman" pitchFamily="18" charset="0"/>
              </a:rPr>
              <a:t>Жуан дауысты дыбыстар:</a:t>
            </a:r>
          </a:p>
          <a:p>
            <a:pPr algn="ctr" eaLnBrk="1" hangingPunct="1"/>
            <a:r>
              <a:rPr lang="kk-KZ" b="1">
                <a:solidFill>
                  <a:schemeClr val="hlink"/>
                </a:solidFill>
                <a:latin typeface="Times New Roman" pitchFamily="18" charset="0"/>
              </a:rPr>
              <a:t>а,о,ұ,ы</a:t>
            </a:r>
            <a:endParaRPr lang="ru-RU" b="1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141663" y="2133600"/>
            <a:ext cx="120332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kk-KZ" b="1">
                <a:solidFill>
                  <a:srgbClr val="FF0000"/>
                </a:solidFill>
                <a:latin typeface="Times New Roman" pitchFamily="18" charset="0"/>
              </a:rPr>
              <a:t>Дыбысты</a:t>
            </a:r>
          </a:p>
          <a:p>
            <a:pPr algn="ctr" eaLnBrk="1" hangingPunct="1"/>
            <a:r>
              <a:rPr lang="kk-KZ" b="1">
                <a:solidFill>
                  <a:srgbClr val="FF0000"/>
                </a:solidFill>
                <a:latin typeface="Times New Roman" pitchFamily="18" charset="0"/>
              </a:rPr>
              <a:t>айтамыз,</a:t>
            </a:r>
          </a:p>
          <a:p>
            <a:pPr algn="ctr" eaLnBrk="1" hangingPunct="1"/>
            <a:r>
              <a:rPr lang="kk-KZ" b="1">
                <a:solidFill>
                  <a:srgbClr val="FF0000"/>
                </a:solidFill>
                <a:latin typeface="Times New Roman" pitchFamily="18" charset="0"/>
              </a:rPr>
              <a:t>естиміз</a:t>
            </a:r>
            <a:endParaRPr lang="ru-RU" b="1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7038975" y="2133600"/>
            <a:ext cx="1625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kk-KZ" b="1">
                <a:solidFill>
                  <a:srgbClr val="003366"/>
                </a:solidFill>
                <a:latin typeface="Times New Roman" pitchFamily="18" charset="0"/>
              </a:rPr>
              <a:t>Жуан және</a:t>
            </a:r>
          </a:p>
          <a:p>
            <a:pPr algn="ctr" eaLnBrk="1" hangingPunct="1"/>
            <a:r>
              <a:rPr lang="kk-KZ" b="1">
                <a:solidFill>
                  <a:srgbClr val="003366"/>
                </a:solidFill>
                <a:latin typeface="Times New Roman" pitchFamily="18" charset="0"/>
              </a:rPr>
              <a:t>жіңішке жұп</a:t>
            </a:r>
          </a:p>
          <a:p>
            <a:pPr algn="ctr" eaLnBrk="1" hangingPunct="1"/>
            <a:r>
              <a:rPr lang="kk-KZ" b="1">
                <a:solidFill>
                  <a:srgbClr val="003366"/>
                </a:solidFill>
                <a:latin typeface="Times New Roman" pitchFamily="18" charset="0"/>
              </a:rPr>
              <a:t>дауыстылар:</a:t>
            </a:r>
          </a:p>
          <a:p>
            <a:pPr algn="ctr" eaLnBrk="1" hangingPunct="1"/>
            <a:r>
              <a:rPr lang="kk-KZ" b="1">
                <a:solidFill>
                  <a:srgbClr val="003366"/>
                </a:solidFill>
                <a:latin typeface="Times New Roman" pitchFamily="18" charset="0"/>
              </a:rPr>
              <a:t>А-ә,ұ-ү,о-ө,ы-і</a:t>
            </a:r>
            <a:endParaRPr lang="ru-RU" b="1">
              <a:solidFill>
                <a:srgbClr val="003366"/>
              </a:solidFill>
              <a:latin typeface="Times New Roman" pitchFamily="18" charset="0"/>
            </a:endParaRP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3276600" y="4149725"/>
            <a:ext cx="10953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kk-KZ" b="1">
                <a:solidFill>
                  <a:srgbClr val="993366"/>
                </a:solidFill>
                <a:latin typeface="Times New Roman" pitchFamily="18" charset="0"/>
              </a:rPr>
              <a:t>Әріпті</a:t>
            </a:r>
          </a:p>
          <a:p>
            <a:pPr algn="ctr" eaLnBrk="1" hangingPunct="1"/>
            <a:r>
              <a:rPr lang="kk-KZ" b="1">
                <a:solidFill>
                  <a:srgbClr val="993366"/>
                </a:solidFill>
                <a:latin typeface="Times New Roman" pitchFamily="18" charset="0"/>
              </a:rPr>
              <a:t>көреміз,</a:t>
            </a:r>
          </a:p>
          <a:p>
            <a:pPr algn="ctr" eaLnBrk="1" hangingPunct="1"/>
            <a:r>
              <a:rPr lang="kk-KZ" b="1">
                <a:solidFill>
                  <a:srgbClr val="993366"/>
                </a:solidFill>
                <a:latin typeface="Times New Roman" pitchFamily="18" charset="0"/>
              </a:rPr>
              <a:t>жазамыз</a:t>
            </a:r>
            <a:endParaRPr lang="ru-RU" b="1">
              <a:solidFill>
                <a:srgbClr val="993366"/>
              </a:solidFill>
              <a:latin typeface="Times New Roman" pitchFamily="18" charset="0"/>
            </a:endParaRPr>
          </a:p>
        </p:txBody>
      </p:sp>
      <p:sp>
        <p:nvSpPr>
          <p:cNvPr id="13320" name="Text Box 16"/>
          <p:cNvSpPr txBox="1">
            <a:spLocks noChangeArrowheads="1"/>
          </p:cNvSpPr>
          <p:nvPr/>
        </p:nvSpPr>
        <p:spPr bwMode="auto">
          <a:xfrm>
            <a:off x="5292725" y="544512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3321" name="Text Box 17"/>
          <p:cNvSpPr txBox="1">
            <a:spLocks noChangeArrowheads="1"/>
          </p:cNvSpPr>
          <p:nvPr/>
        </p:nvSpPr>
        <p:spPr bwMode="auto">
          <a:xfrm>
            <a:off x="6300788" y="4508500"/>
            <a:ext cx="1655762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kk-KZ" b="1">
                <a:solidFill>
                  <a:srgbClr val="FF0066"/>
                </a:solidFill>
                <a:latin typeface="Times New Roman" pitchFamily="18" charset="0"/>
              </a:rPr>
              <a:t>Жіңішке дауысты</a:t>
            </a:r>
          </a:p>
          <a:p>
            <a:pPr algn="ctr" eaLnBrk="1" hangingPunct="1"/>
            <a:r>
              <a:rPr lang="kk-KZ" b="1">
                <a:solidFill>
                  <a:srgbClr val="FF0066"/>
                </a:solidFill>
                <a:latin typeface="Times New Roman" pitchFamily="18" charset="0"/>
              </a:rPr>
              <a:t>дыбыстар:</a:t>
            </a:r>
          </a:p>
          <a:p>
            <a:pPr algn="ctr" eaLnBrk="1" hangingPunct="1"/>
            <a:r>
              <a:rPr lang="kk-KZ" b="1">
                <a:solidFill>
                  <a:srgbClr val="FF0066"/>
                </a:solidFill>
                <a:latin typeface="Times New Roman" pitchFamily="18" charset="0"/>
              </a:rPr>
              <a:t>ә,е,ө,ү,і</a:t>
            </a:r>
            <a:endParaRPr lang="ru-RU" b="1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13322" name="AutoShape 20"/>
          <p:cNvSpPr>
            <a:spLocks noChangeArrowheads="1"/>
          </p:cNvSpPr>
          <p:nvPr/>
        </p:nvSpPr>
        <p:spPr bwMode="auto">
          <a:xfrm>
            <a:off x="5292725" y="1196975"/>
            <a:ext cx="1439863" cy="1150938"/>
          </a:xfrm>
          <a:prstGeom prst="cube">
            <a:avLst>
              <a:gd name="adj" fmla="val 25000"/>
            </a:avLst>
          </a:prstGeom>
          <a:solidFill>
            <a:srgbClr val="FF9900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3600" b="1">
              <a:solidFill>
                <a:srgbClr val="003300"/>
              </a:solidFill>
              <a:latin typeface="Arial" charset="0"/>
            </a:endParaRPr>
          </a:p>
        </p:txBody>
      </p:sp>
      <p:sp>
        <p:nvSpPr>
          <p:cNvPr id="13323" name="AutoShape 22"/>
          <p:cNvSpPr>
            <a:spLocks noChangeArrowheads="1"/>
          </p:cNvSpPr>
          <p:nvPr/>
        </p:nvSpPr>
        <p:spPr bwMode="auto">
          <a:xfrm>
            <a:off x="3132138" y="1844675"/>
            <a:ext cx="1439862" cy="1439863"/>
          </a:xfrm>
          <a:prstGeom prst="cube">
            <a:avLst>
              <a:gd name="adj" fmla="val 25000"/>
            </a:avLst>
          </a:prstGeom>
          <a:solidFill>
            <a:srgbClr val="CC0000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3600" b="1">
              <a:solidFill>
                <a:srgbClr val="003300"/>
              </a:solidFill>
              <a:latin typeface="Arial" charset="0"/>
            </a:endParaRPr>
          </a:p>
        </p:txBody>
      </p:sp>
      <p:sp>
        <p:nvSpPr>
          <p:cNvPr id="13324" name="AutoShape 24"/>
          <p:cNvSpPr>
            <a:spLocks noChangeArrowheads="1"/>
          </p:cNvSpPr>
          <p:nvPr/>
        </p:nvSpPr>
        <p:spPr bwMode="auto">
          <a:xfrm>
            <a:off x="7019925" y="2133600"/>
            <a:ext cx="1655763" cy="1511300"/>
          </a:xfrm>
          <a:prstGeom prst="cube">
            <a:avLst>
              <a:gd name="adj" fmla="val 25000"/>
            </a:avLst>
          </a:prstGeom>
          <a:solidFill>
            <a:srgbClr val="00CCFF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3600" b="1">
              <a:solidFill>
                <a:srgbClr val="003300"/>
              </a:solidFill>
              <a:latin typeface="Arial" charset="0"/>
            </a:endParaRPr>
          </a:p>
        </p:txBody>
      </p:sp>
      <p:sp>
        <p:nvSpPr>
          <p:cNvPr id="13325" name="AutoShape 26"/>
          <p:cNvSpPr>
            <a:spLocks noChangeArrowheads="1"/>
          </p:cNvSpPr>
          <p:nvPr/>
        </p:nvSpPr>
        <p:spPr bwMode="auto">
          <a:xfrm rot="10800000" flipV="1">
            <a:off x="3276600" y="3933825"/>
            <a:ext cx="1366838" cy="1296988"/>
          </a:xfrm>
          <a:prstGeom prst="cube">
            <a:avLst>
              <a:gd name="adj" fmla="val 25000"/>
            </a:avLst>
          </a:prstGeom>
          <a:solidFill>
            <a:schemeClr val="hlink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3600" b="1">
              <a:solidFill>
                <a:srgbClr val="003300"/>
              </a:solidFill>
              <a:latin typeface="Arial" charset="0"/>
            </a:endParaRPr>
          </a:p>
        </p:txBody>
      </p:sp>
      <p:sp>
        <p:nvSpPr>
          <p:cNvPr id="13326" name="AutoShape 29"/>
          <p:cNvSpPr>
            <a:spLocks noChangeArrowheads="1"/>
          </p:cNvSpPr>
          <p:nvPr/>
        </p:nvSpPr>
        <p:spPr bwMode="auto">
          <a:xfrm>
            <a:off x="6156325" y="4508500"/>
            <a:ext cx="1800225" cy="1223963"/>
          </a:xfrm>
          <a:prstGeom prst="cube">
            <a:avLst>
              <a:gd name="adj" fmla="val 25000"/>
            </a:avLst>
          </a:prstGeom>
          <a:solidFill>
            <a:srgbClr val="99CCFF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3600" b="1">
              <a:solidFill>
                <a:srgbClr val="003300"/>
              </a:solidFill>
              <a:latin typeface="Arial" charset="0"/>
            </a:endParaRPr>
          </a:p>
        </p:txBody>
      </p:sp>
      <p:pic>
        <p:nvPicPr>
          <p:cNvPr id="13327" name="Picture 33" descr="36_12_1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1150938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8" name="Picture 34" descr="смайл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0"/>
            <a:ext cx="84455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9" name="Text Box 36"/>
          <p:cNvSpPr txBox="1">
            <a:spLocks noChangeArrowheads="1"/>
          </p:cNvSpPr>
          <p:nvPr/>
        </p:nvSpPr>
        <p:spPr bwMode="auto">
          <a:xfrm>
            <a:off x="5416550" y="30940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  <p:pic>
        <p:nvPicPr>
          <p:cNvPr id="13330" name="Рисунок 4" descr="C:\Documents and Settings\user\Local Settings\Temporary Internet Files\Content.Word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852738"/>
            <a:ext cx="16256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1" name="Text Box 38"/>
          <p:cNvSpPr txBox="1">
            <a:spLocks noChangeArrowheads="1"/>
          </p:cNvSpPr>
          <p:nvPr/>
        </p:nvSpPr>
        <p:spPr bwMode="auto">
          <a:xfrm>
            <a:off x="3543300" y="25177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18823" name="AutoShape 39"/>
          <p:cNvSpPr>
            <a:spLocks noChangeArrowheads="1"/>
          </p:cNvSpPr>
          <p:nvPr/>
        </p:nvSpPr>
        <p:spPr bwMode="auto">
          <a:xfrm>
            <a:off x="3203575" y="2276475"/>
            <a:ext cx="962025" cy="9144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13333" name="Picture 9" descr="0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67600" y="5984875"/>
            <a:ext cx="16764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4" name="Text Box 41"/>
          <p:cNvSpPr txBox="1">
            <a:spLocks noChangeArrowheads="1"/>
          </p:cNvSpPr>
          <p:nvPr/>
        </p:nvSpPr>
        <p:spPr bwMode="auto">
          <a:xfrm>
            <a:off x="5559425" y="15811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18826" name="AutoShape 42"/>
          <p:cNvSpPr>
            <a:spLocks noChangeArrowheads="1"/>
          </p:cNvSpPr>
          <p:nvPr/>
        </p:nvSpPr>
        <p:spPr bwMode="auto">
          <a:xfrm>
            <a:off x="5508625" y="1484313"/>
            <a:ext cx="865188" cy="842962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36" name="Text Box 43"/>
          <p:cNvSpPr txBox="1">
            <a:spLocks noChangeArrowheads="1"/>
          </p:cNvSpPr>
          <p:nvPr/>
        </p:nvSpPr>
        <p:spPr bwMode="auto">
          <a:xfrm>
            <a:off x="7288213" y="25892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18828" name="AutoShape 44"/>
          <p:cNvSpPr>
            <a:spLocks noChangeArrowheads="1"/>
          </p:cNvSpPr>
          <p:nvPr/>
        </p:nvSpPr>
        <p:spPr bwMode="auto">
          <a:xfrm>
            <a:off x="7092950" y="2636838"/>
            <a:ext cx="962025" cy="9144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38" name="Text Box 45"/>
          <p:cNvSpPr txBox="1">
            <a:spLocks noChangeArrowheads="1"/>
          </p:cNvSpPr>
          <p:nvPr/>
        </p:nvSpPr>
        <p:spPr bwMode="auto">
          <a:xfrm>
            <a:off x="3903663" y="45339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18830" name="AutoShape 46"/>
          <p:cNvSpPr>
            <a:spLocks noChangeArrowheads="1"/>
          </p:cNvSpPr>
          <p:nvPr/>
        </p:nvSpPr>
        <p:spPr bwMode="auto">
          <a:xfrm>
            <a:off x="3708400" y="4292600"/>
            <a:ext cx="863600" cy="936625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40" name="Text Box 47"/>
          <p:cNvSpPr txBox="1">
            <a:spLocks noChangeArrowheads="1"/>
          </p:cNvSpPr>
          <p:nvPr/>
        </p:nvSpPr>
        <p:spPr bwMode="auto">
          <a:xfrm>
            <a:off x="6711950" y="496570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118832" name="AutoShape 48"/>
          <p:cNvSpPr>
            <a:spLocks noChangeArrowheads="1"/>
          </p:cNvSpPr>
          <p:nvPr/>
        </p:nvSpPr>
        <p:spPr bwMode="auto">
          <a:xfrm>
            <a:off x="6443663" y="4797425"/>
            <a:ext cx="962025" cy="9144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973138"/>
          </a:xfrm>
        </p:spPr>
        <p:txBody>
          <a:bodyPr/>
          <a:lstStyle/>
          <a:p>
            <a:pPr eaLnBrk="1" hangingPunct="1"/>
            <a:r>
              <a:rPr lang="kk-KZ" b="1" smtClean="0">
                <a:solidFill>
                  <a:srgbClr val="FF0066"/>
                </a:solidFill>
                <a:latin typeface="Times New Roman" pitchFamily="18" charset="0"/>
              </a:rPr>
              <a:t>Сөз әлеміндегі патшалық</a:t>
            </a:r>
            <a:endParaRPr lang="ru-RU" b="1" smtClean="0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14339" name="Text Box 8"/>
          <p:cNvSpPr txBox="1">
            <a:spLocks noChangeArrowheads="1"/>
          </p:cNvSpPr>
          <p:nvPr/>
        </p:nvSpPr>
        <p:spPr bwMode="auto">
          <a:xfrm>
            <a:off x="1023938" y="2130425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 sz="2000" b="1">
              <a:latin typeface="Times New Roman" pitchFamily="18" charset="0"/>
            </a:endParaRPr>
          </a:p>
        </p:txBody>
      </p:sp>
      <p:pic>
        <p:nvPicPr>
          <p:cNvPr id="14340" name="Picture 12" descr="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052513"/>
            <a:ext cx="8496300" cy="5688012"/>
          </a:xfrm>
          <a:noFill/>
        </p:spPr>
      </p:pic>
      <p:sp>
        <p:nvSpPr>
          <p:cNvPr id="14341" name="Text Box 13"/>
          <p:cNvSpPr txBox="1">
            <a:spLocks noChangeArrowheads="1"/>
          </p:cNvSpPr>
          <p:nvPr/>
        </p:nvSpPr>
        <p:spPr bwMode="auto">
          <a:xfrm>
            <a:off x="2319338" y="20859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  <p:pic>
        <p:nvPicPr>
          <p:cNvPr id="130099" name="Picture 51" descr="GUVERC~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7057">
            <a:off x="3779838" y="2276475"/>
            <a:ext cx="1431925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Text Box 15"/>
          <p:cNvSpPr txBox="1">
            <a:spLocks noChangeArrowheads="1"/>
          </p:cNvSpPr>
          <p:nvPr/>
        </p:nvSpPr>
        <p:spPr bwMode="auto">
          <a:xfrm>
            <a:off x="3708400" y="2492375"/>
            <a:ext cx="792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2400" b="1"/>
              <a:t>шы</a:t>
            </a:r>
            <a:endParaRPr lang="ru-RU" sz="2400" b="1"/>
          </a:p>
        </p:txBody>
      </p:sp>
      <p:pic>
        <p:nvPicPr>
          <p:cNvPr id="3" name="Picture 51" descr="GUVERC~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7057">
            <a:off x="3779838" y="3716338"/>
            <a:ext cx="1639887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Text Box 17"/>
          <p:cNvSpPr txBox="1">
            <a:spLocks noChangeArrowheads="1"/>
          </p:cNvSpPr>
          <p:nvPr/>
        </p:nvSpPr>
        <p:spPr bwMode="auto">
          <a:xfrm>
            <a:off x="4067175" y="4076700"/>
            <a:ext cx="43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2400" b="1"/>
              <a:t>О</a:t>
            </a:r>
            <a:endParaRPr lang="ru-RU" sz="2400" b="1"/>
          </a:p>
        </p:txBody>
      </p:sp>
      <p:pic>
        <p:nvPicPr>
          <p:cNvPr id="130100" name="Picture 52" descr="GUVERC~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28" flipH="1">
            <a:off x="1908175" y="3573463"/>
            <a:ext cx="1797050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7" name="Text Box 19"/>
          <p:cNvSpPr txBox="1">
            <a:spLocks noChangeArrowheads="1"/>
          </p:cNvSpPr>
          <p:nvPr/>
        </p:nvSpPr>
        <p:spPr bwMode="auto">
          <a:xfrm>
            <a:off x="3059113" y="3860800"/>
            <a:ext cx="649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2400" b="1"/>
              <a:t>қу</a:t>
            </a:r>
            <a:endParaRPr lang="ru-RU" sz="2400" b="1"/>
          </a:p>
        </p:txBody>
      </p:sp>
      <p:pic>
        <p:nvPicPr>
          <p:cNvPr id="14348" name="Picture 5" descr="gallery_2_54_123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188913"/>
            <a:ext cx="952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5" descr="gallery_2_54_123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205038"/>
            <a:ext cx="952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250825" y="1125538"/>
            <a:ext cx="6570663" cy="4826000"/>
            <a:chOff x="1695" y="801"/>
            <a:chExt cx="2463" cy="2412"/>
          </a:xfrm>
        </p:grpSpPr>
        <p:pic>
          <p:nvPicPr>
            <p:cNvPr id="14351" name="Picture 38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9" y="960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2" name="Picture 39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9348">
              <a:off x="3600" y="1347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3" name="Picture 40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49090">
              <a:off x="3696" y="1872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4" name="Picture 41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218239">
              <a:off x="3567" y="2322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5" name="Picture 42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503688">
              <a:off x="2784" y="819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6" name="Picture 43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622714">
              <a:off x="2370" y="882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7" name="Picture 44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1983" y="1122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8" name="Picture 45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6859391">
              <a:off x="1743" y="1473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9" name="Picture 46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9586296">
              <a:off x="1695" y="1857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0" name="Picture 47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872" y="2355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1" name="Picture 48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733100">
              <a:off x="2160" y="2640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2" name="Picture 49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101983">
              <a:off x="2640" y="2832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3" name="Picture 50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63350">
              <a:off x="3135" y="2721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5" descr="gallery_2_54_1232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275" y="2357438"/>
            <a:ext cx="952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0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3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713" y="620713"/>
            <a:ext cx="5792787" cy="215900"/>
          </a:xfrm>
        </p:spPr>
        <p:txBody>
          <a:bodyPr/>
          <a:lstStyle/>
          <a:p>
            <a:pPr eaLnBrk="1" hangingPunct="1"/>
            <a:r>
              <a:rPr lang="kk-KZ" sz="2400" b="1" i="1" smtClean="0">
                <a:solidFill>
                  <a:schemeClr val="tx2"/>
                </a:solidFill>
              </a:rPr>
              <a:t>Операционалдық-орындаушылық</a:t>
            </a:r>
            <a:br>
              <a:rPr lang="kk-KZ" sz="2400" b="1" i="1" smtClean="0">
                <a:solidFill>
                  <a:schemeClr val="tx2"/>
                </a:solidFill>
              </a:rPr>
            </a:br>
            <a:r>
              <a:rPr lang="kk-KZ" sz="2400" b="1" i="1" smtClean="0">
                <a:solidFill>
                  <a:schemeClr val="tx2"/>
                </a:solidFill>
              </a:rPr>
              <a:t>кезең</a:t>
            </a:r>
            <a:endParaRPr lang="ru-RU" sz="2400" b="1" i="1" smtClean="0">
              <a:solidFill>
                <a:schemeClr val="tx2"/>
              </a:solidFill>
            </a:endParaRPr>
          </a:p>
        </p:txBody>
      </p:sp>
      <p:sp>
        <p:nvSpPr>
          <p:cNvPr id="120842" name="AutoShape 10"/>
          <p:cNvSpPr>
            <a:spLocks noChangeArrowheads="1"/>
          </p:cNvSpPr>
          <p:nvPr/>
        </p:nvSpPr>
        <p:spPr bwMode="auto">
          <a:xfrm>
            <a:off x="468313" y="908050"/>
            <a:ext cx="3455987" cy="1223963"/>
          </a:xfrm>
          <a:prstGeom prst="cloudCallout">
            <a:avLst>
              <a:gd name="adj1" fmla="val 61162"/>
              <a:gd name="adj2" fmla="val 45588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kk-KZ" sz="2000" b="1">
              <a:latin typeface="Times New Roman" pitchFamily="18" charset="0"/>
            </a:endParaRPr>
          </a:p>
          <a:p>
            <a:pPr algn="ctr"/>
            <a:r>
              <a:rPr lang="kk-KZ" sz="2000" b="1">
                <a:latin typeface="Times New Roman" pitchFamily="18" charset="0"/>
              </a:rPr>
              <a:t>Шаңырақ</a:t>
            </a:r>
            <a:endParaRPr lang="ru-RU" sz="2000" b="1">
              <a:latin typeface="Times New Roman" pitchFamily="18" charset="0"/>
            </a:endParaRPr>
          </a:p>
        </p:txBody>
      </p:sp>
      <p:sp>
        <p:nvSpPr>
          <p:cNvPr id="120843" name="AutoShape 11"/>
          <p:cNvSpPr>
            <a:spLocks noChangeArrowheads="1"/>
          </p:cNvSpPr>
          <p:nvPr/>
        </p:nvSpPr>
        <p:spPr bwMode="auto">
          <a:xfrm>
            <a:off x="5830888" y="765175"/>
            <a:ext cx="3313112" cy="1079500"/>
          </a:xfrm>
          <a:prstGeom prst="cloudCallout">
            <a:avLst>
              <a:gd name="adj1" fmla="val -70796"/>
              <a:gd name="adj2" fmla="val 72940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kk-KZ" sz="2000" b="1">
                <a:latin typeface="Times New Roman" pitchFamily="18" charset="0"/>
              </a:rPr>
              <a:t>Пырақ </a:t>
            </a:r>
            <a:endParaRPr lang="ru-RU" sz="2000" b="1">
              <a:latin typeface="Times New Roman" pitchFamily="18" charset="0"/>
            </a:endParaRPr>
          </a:p>
        </p:txBody>
      </p:sp>
      <p:sp>
        <p:nvSpPr>
          <p:cNvPr id="120844" name="AutoShape 12"/>
          <p:cNvSpPr>
            <a:spLocks noChangeArrowheads="1"/>
          </p:cNvSpPr>
          <p:nvPr/>
        </p:nvSpPr>
        <p:spPr bwMode="auto">
          <a:xfrm>
            <a:off x="0" y="4508500"/>
            <a:ext cx="3097213" cy="1511300"/>
          </a:xfrm>
          <a:prstGeom prst="cloudCallout">
            <a:avLst>
              <a:gd name="adj1" fmla="val 48977"/>
              <a:gd name="adj2" fmla="val -112708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kk-KZ" sz="2000" b="1">
              <a:latin typeface="Times New Roman" pitchFamily="18" charset="0"/>
            </a:endParaRPr>
          </a:p>
          <a:p>
            <a:pPr algn="ctr"/>
            <a:r>
              <a:rPr lang="kk-KZ" sz="2000" b="1">
                <a:latin typeface="Times New Roman" pitchFamily="18" charset="0"/>
              </a:rPr>
              <a:t>Аңыз</a:t>
            </a:r>
            <a:endParaRPr lang="ru-RU" sz="2000" b="1">
              <a:latin typeface="Times New Roman" pitchFamily="18" charset="0"/>
            </a:endParaRPr>
          </a:p>
        </p:txBody>
      </p:sp>
      <p:sp>
        <p:nvSpPr>
          <p:cNvPr id="120845" name="AutoShape 13"/>
          <p:cNvSpPr>
            <a:spLocks noChangeArrowheads="1"/>
          </p:cNvSpPr>
          <p:nvPr/>
        </p:nvSpPr>
        <p:spPr bwMode="auto">
          <a:xfrm>
            <a:off x="3348038" y="5516563"/>
            <a:ext cx="3744912" cy="1223962"/>
          </a:xfrm>
          <a:prstGeom prst="cloudCallout">
            <a:avLst>
              <a:gd name="adj1" fmla="val -33042"/>
              <a:gd name="adj2" fmla="val -113685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kk-KZ" sz="2000" b="1">
              <a:latin typeface="Times New Roman" pitchFamily="18" charset="0"/>
            </a:endParaRPr>
          </a:p>
          <a:p>
            <a:pPr algn="ctr"/>
            <a:r>
              <a:rPr lang="kk-KZ" sz="2000" b="1">
                <a:latin typeface="Times New Roman" pitchFamily="18" charset="0"/>
              </a:rPr>
              <a:t>Қазақстан </a:t>
            </a:r>
            <a:endParaRPr lang="ru-RU" sz="2000" b="1">
              <a:latin typeface="Times New Roman" pitchFamily="18" charset="0"/>
            </a:endParaRPr>
          </a:p>
        </p:txBody>
      </p:sp>
      <p:sp>
        <p:nvSpPr>
          <p:cNvPr id="120846" name="AutoShape 14"/>
          <p:cNvSpPr>
            <a:spLocks noChangeArrowheads="1"/>
          </p:cNvSpPr>
          <p:nvPr/>
        </p:nvSpPr>
        <p:spPr bwMode="auto">
          <a:xfrm>
            <a:off x="6011863" y="4076700"/>
            <a:ext cx="3132137" cy="1295400"/>
          </a:xfrm>
          <a:prstGeom prst="cloudCallout">
            <a:avLst>
              <a:gd name="adj1" fmla="val -36009"/>
              <a:gd name="adj2" fmla="val -98653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kk-KZ" sz="2000" b="1">
              <a:latin typeface="Times New Roman" pitchFamily="18" charset="0"/>
            </a:endParaRPr>
          </a:p>
          <a:p>
            <a:pPr algn="ctr"/>
            <a:r>
              <a:rPr lang="kk-KZ" sz="2000" b="1">
                <a:latin typeface="Times New Roman" pitchFamily="18" charset="0"/>
              </a:rPr>
              <a:t>Халық </a:t>
            </a:r>
            <a:endParaRPr lang="ru-RU" sz="2000" b="1">
              <a:latin typeface="Times New Roman" pitchFamily="18" charset="0"/>
            </a:endParaRPr>
          </a:p>
        </p:txBody>
      </p:sp>
      <p:grpSp>
        <p:nvGrpSpPr>
          <p:cNvPr id="15368" name="Group 15"/>
          <p:cNvGrpSpPr>
            <a:grpSpLocks/>
          </p:cNvGrpSpPr>
          <p:nvPr/>
        </p:nvGrpSpPr>
        <p:grpSpPr bwMode="auto">
          <a:xfrm>
            <a:off x="0" y="0"/>
            <a:ext cx="1908175" cy="935038"/>
            <a:chOff x="2925" y="2976"/>
            <a:chExt cx="1907" cy="635"/>
          </a:xfrm>
        </p:grpSpPr>
        <p:sp>
          <p:nvSpPr>
            <p:cNvPr id="15370" name="AutoShape 16"/>
            <p:cNvSpPr>
              <a:spLocks noChangeArrowheads="1"/>
            </p:cNvSpPr>
            <p:nvPr/>
          </p:nvSpPr>
          <p:spPr bwMode="auto">
            <a:xfrm>
              <a:off x="2925" y="2976"/>
              <a:ext cx="1907" cy="63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57150" cmpd="thinThick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endParaRPr lang="ru-RU" sz="2400" b="1">
                <a:solidFill>
                  <a:srgbClr val="FF0000"/>
                </a:solidFill>
                <a:latin typeface="Arial" charset="0"/>
              </a:endParaRPr>
            </a:p>
            <a:p>
              <a:pPr algn="r"/>
              <a:r>
                <a:rPr lang="kk-KZ" sz="1400" b="1">
                  <a:solidFill>
                    <a:srgbClr val="FF0000"/>
                  </a:solidFill>
                  <a:latin typeface="Arial" charset="0"/>
                </a:rPr>
                <a:t>Өлеңді</a:t>
              </a:r>
            </a:p>
            <a:p>
              <a:pPr algn="r"/>
              <a:r>
                <a:rPr lang="kk-KZ" sz="1400" b="1">
                  <a:solidFill>
                    <a:srgbClr val="FF0000"/>
                  </a:solidFill>
                  <a:latin typeface="Arial" charset="0"/>
                </a:rPr>
                <a:t>мәнерлеп</a:t>
              </a:r>
            </a:p>
            <a:p>
              <a:pPr algn="r"/>
              <a:r>
                <a:rPr lang="kk-KZ" sz="1400" b="1">
                  <a:solidFill>
                    <a:srgbClr val="FF0000"/>
                  </a:solidFill>
                  <a:latin typeface="Arial" charset="0"/>
                </a:rPr>
                <a:t>оқы!</a:t>
              </a:r>
              <a:endParaRPr lang="ru-RU" sz="1400" b="1">
                <a:solidFill>
                  <a:srgbClr val="FF0000"/>
                </a:solidFill>
                <a:latin typeface="Arial" charset="0"/>
              </a:endParaRPr>
            </a:p>
            <a:p>
              <a:pPr algn="r"/>
              <a:endParaRPr lang="ru-RU" sz="2400" b="1">
                <a:solidFill>
                  <a:srgbClr val="FF0000"/>
                </a:solidFill>
                <a:latin typeface="Arial" charset="0"/>
              </a:endParaRPr>
            </a:p>
          </p:txBody>
        </p:sp>
        <p:pic>
          <p:nvPicPr>
            <p:cNvPr id="15371" name="Picture 17" descr="super_smilies012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3022"/>
              <a:ext cx="679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9" name="Рисунок 4" descr="C:\Documents and Settings\user\Local Settings\Temporary Internet Files\Content.Word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2060575"/>
            <a:ext cx="35274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0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0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0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0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0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0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208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331913"/>
          </a:xfrm>
        </p:spPr>
        <p:txBody>
          <a:bodyPr/>
          <a:lstStyle/>
          <a:p>
            <a:pPr eaLnBrk="1" hangingPunct="1"/>
            <a:r>
              <a:rPr lang="kk-KZ" sz="3600" b="1" smtClean="0">
                <a:solidFill>
                  <a:srgbClr val="333399"/>
                </a:solidFill>
              </a:rPr>
              <a:t>Дәптермен жұмыс</a:t>
            </a:r>
            <a:br>
              <a:rPr lang="kk-KZ" sz="3600" b="1" smtClean="0">
                <a:solidFill>
                  <a:srgbClr val="333399"/>
                </a:solidFill>
              </a:rPr>
            </a:br>
            <a:r>
              <a:rPr lang="kk-KZ" sz="3600" b="1" smtClean="0">
                <a:solidFill>
                  <a:srgbClr val="333399"/>
                </a:solidFill>
              </a:rPr>
              <a:t>80-жаттығу</a:t>
            </a:r>
            <a:endParaRPr lang="ru-RU" sz="3600" b="1" smtClean="0">
              <a:solidFill>
                <a:srgbClr val="333399"/>
              </a:solidFill>
            </a:endParaRPr>
          </a:p>
        </p:txBody>
      </p:sp>
      <p:sp>
        <p:nvSpPr>
          <p:cNvPr id="16387" name="Text Box 28"/>
          <p:cNvSpPr txBox="1">
            <a:spLocks noChangeArrowheads="1"/>
          </p:cNvSpPr>
          <p:nvPr/>
        </p:nvSpPr>
        <p:spPr bwMode="auto">
          <a:xfrm>
            <a:off x="395288" y="1579563"/>
            <a:ext cx="8016875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3600"/>
              <a:t>Көп нүктенің орнына </a:t>
            </a:r>
            <a:r>
              <a:rPr lang="kk-KZ" sz="3600" b="1" i="1"/>
              <a:t>–ші,-ла </a:t>
            </a:r>
            <a:endParaRPr lang="kk-KZ" sz="3600"/>
          </a:p>
          <a:p>
            <a:pPr eaLnBrk="1" hangingPunct="1"/>
            <a:r>
              <a:rPr lang="kk-KZ" sz="3600"/>
              <a:t>буындарын қойып,сөз жаса.Сол сөздерді буынға бөліп жаз.</a:t>
            </a:r>
            <a:endParaRPr lang="ru-RU" sz="3600"/>
          </a:p>
        </p:txBody>
      </p:sp>
      <p:sp>
        <p:nvSpPr>
          <p:cNvPr id="16388" name="Text Box 29"/>
          <p:cNvSpPr txBox="1">
            <a:spLocks noChangeArrowheads="1"/>
          </p:cNvSpPr>
          <p:nvPr/>
        </p:nvSpPr>
        <p:spPr bwMode="auto">
          <a:xfrm>
            <a:off x="971550" y="3573463"/>
            <a:ext cx="7777163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5400" b="1"/>
              <a:t>Ән...,ба...,кезек...,</a:t>
            </a:r>
          </a:p>
          <a:p>
            <a:pPr eaLnBrk="1" hangingPunct="1"/>
            <a:r>
              <a:rPr lang="kk-KZ" sz="5400" b="1"/>
              <a:t>қа...,а...,сурет... .</a:t>
            </a:r>
            <a:endParaRPr lang="ru-RU" sz="5400" b="1"/>
          </a:p>
        </p:txBody>
      </p:sp>
      <p:pic>
        <p:nvPicPr>
          <p:cNvPr id="16389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230505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893175" cy="64531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>
                <a:solidFill>
                  <a:srgbClr val="008000"/>
                </a:solidFill>
              </a:rPr>
              <a:t>                       </a:t>
            </a:r>
            <a:r>
              <a:rPr lang="ru-RU" sz="4400" smtClean="0">
                <a:solidFill>
                  <a:srgbClr val="008000"/>
                </a:solidFill>
              </a:rPr>
              <a:t>81-жатты</a:t>
            </a:r>
            <a:r>
              <a:rPr lang="kk-KZ" sz="4400" smtClean="0">
                <a:solidFill>
                  <a:srgbClr val="008000"/>
                </a:solidFill>
              </a:rPr>
              <a:t>ғу</a:t>
            </a:r>
          </a:p>
          <a:p>
            <a:pPr eaLnBrk="1" hangingPunct="1">
              <a:buFontTx/>
              <a:buNone/>
            </a:pPr>
            <a:r>
              <a:rPr lang="kk-KZ" sz="2800" smtClean="0">
                <a:solidFill>
                  <a:srgbClr val="008000"/>
                </a:solidFill>
              </a:rPr>
              <a:t>Гүл күлтешелеріне буын жазып,сөз құрау.</a:t>
            </a:r>
          </a:p>
          <a:p>
            <a:pPr eaLnBrk="1" hangingPunct="1">
              <a:buFontTx/>
              <a:buNone/>
            </a:pPr>
            <a:r>
              <a:rPr lang="kk-KZ" sz="4400" smtClean="0">
                <a:solidFill>
                  <a:srgbClr val="008000"/>
                </a:solidFill>
              </a:rPr>
              <a:t>        І топ                  ІІ топ</a:t>
            </a:r>
          </a:p>
          <a:p>
            <a:pPr eaLnBrk="1" hangingPunct="1">
              <a:buFontTx/>
              <a:buNone/>
            </a:pPr>
            <a:r>
              <a:rPr lang="kk-KZ" sz="3600" smtClean="0">
                <a:solidFill>
                  <a:srgbClr val="008000"/>
                </a:solidFill>
              </a:rPr>
              <a:t>       Тұлпар                       Жұлдыз</a:t>
            </a:r>
          </a:p>
          <a:p>
            <a:pPr eaLnBrk="1" hangingPunct="1">
              <a:buFontTx/>
              <a:buNone/>
            </a:pPr>
            <a:endParaRPr lang="ru-RU" sz="4400" smtClean="0">
              <a:solidFill>
                <a:srgbClr val="008000"/>
              </a:solidFill>
            </a:endParaRP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827088" y="16287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endParaRPr lang="ru-RU"/>
          </a:p>
        </p:txBody>
      </p:sp>
      <p:grpSp>
        <p:nvGrpSpPr>
          <p:cNvPr id="123909" name="Group 5"/>
          <p:cNvGrpSpPr>
            <a:grpSpLocks/>
          </p:cNvGrpSpPr>
          <p:nvPr/>
        </p:nvGrpSpPr>
        <p:grpSpPr bwMode="auto">
          <a:xfrm>
            <a:off x="0" y="0"/>
            <a:ext cx="2771775" cy="765175"/>
            <a:chOff x="3560" y="391"/>
            <a:chExt cx="1951" cy="680"/>
          </a:xfrm>
        </p:grpSpPr>
        <p:sp>
          <p:nvSpPr>
            <p:cNvPr id="17418" name="AutoShape 6"/>
            <p:cNvSpPr>
              <a:spLocks noChangeArrowheads="1"/>
            </p:cNvSpPr>
            <p:nvPr/>
          </p:nvSpPr>
          <p:spPr bwMode="auto">
            <a:xfrm>
              <a:off x="3560" y="391"/>
              <a:ext cx="1951" cy="68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57150" cmpd="thinThick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ru-RU" sz="2000" b="1">
                  <a:solidFill>
                    <a:srgbClr val="FF0000"/>
                  </a:solidFill>
                  <a:latin typeface="Arial" charset="0"/>
                </a:rPr>
                <a:t>ОЙЛАН!</a:t>
              </a:r>
            </a:p>
          </p:txBody>
        </p:sp>
        <p:pic>
          <p:nvPicPr>
            <p:cNvPr id="17419" name="Picture 7" descr="big_smiles_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485"/>
              <a:ext cx="726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912" name="Group 8"/>
          <p:cNvGrpSpPr>
            <a:grpSpLocks/>
          </p:cNvGrpSpPr>
          <p:nvPr/>
        </p:nvGrpSpPr>
        <p:grpSpPr bwMode="auto">
          <a:xfrm>
            <a:off x="6300788" y="0"/>
            <a:ext cx="2843212" cy="765175"/>
            <a:chOff x="3560" y="1480"/>
            <a:chExt cx="1951" cy="680"/>
          </a:xfrm>
        </p:grpSpPr>
        <p:sp>
          <p:nvSpPr>
            <p:cNvPr id="17416" name="AutoShape 9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57150" cmpd="thinThick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ru-RU" sz="2000" b="1">
                  <a:solidFill>
                    <a:srgbClr val="008000"/>
                  </a:solidFill>
                  <a:latin typeface="Arial" charset="0"/>
                </a:rPr>
                <a:t>ЖАРАЙСЫҢ!</a:t>
              </a:r>
            </a:p>
          </p:txBody>
        </p:sp>
        <p:pic>
          <p:nvPicPr>
            <p:cNvPr id="17417" name="Picture 10" descr="big_smiles_3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414" name="Picture 11" descr="б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97200"/>
            <a:ext cx="4033838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2" descr="ж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997200"/>
            <a:ext cx="403225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6453188" y="152400"/>
            <a:ext cx="2843212" cy="765175"/>
            <a:chOff x="3560" y="1480"/>
            <a:chExt cx="1951" cy="680"/>
          </a:xfrm>
        </p:grpSpPr>
        <p:sp>
          <p:nvSpPr>
            <p:cNvPr id="13" name="AutoShape 9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57150" cmpd="thinThick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ru-RU" sz="2000" b="1">
                  <a:solidFill>
                    <a:srgbClr val="008000"/>
                  </a:solidFill>
                  <a:latin typeface="Arial" charset="0"/>
                </a:rPr>
                <a:t>ЖАРАЙСЫҢ!</a:t>
              </a:r>
            </a:p>
          </p:txBody>
        </p:sp>
        <p:pic>
          <p:nvPicPr>
            <p:cNvPr id="14" name="Picture 10" descr="big_smiles_3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15888"/>
            <a:ext cx="6870700" cy="423862"/>
          </a:xfrm>
        </p:spPr>
        <p:txBody>
          <a:bodyPr/>
          <a:lstStyle/>
          <a:p>
            <a:pPr eaLnBrk="1" hangingPunct="1"/>
            <a:r>
              <a:rPr lang="kk-KZ" sz="2400" b="1" smtClean="0">
                <a:solidFill>
                  <a:schemeClr val="folHlink"/>
                </a:solidFill>
                <a:latin typeface="Times New Roman" pitchFamily="18" charset="0"/>
              </a:rPr>
              <a:t>ІІІ.Рефлексиялық-бағалау кезеңі</a:t>
            </a:r>
            <a:endParaRPr lang="ru-RU" sz="2400" b="1" smtClean="0">
              <a:solidFill>
                <a:schemeClr val="folHlink"/>
              </a:solidFill>
              <a:latin typeface="Times New Roman" pitchFamily="18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76250"/>
            <a:ext cx="7342188" cy="8651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sz="4400" b="1" smtClean="0">
                <a:latin typeface="Times New Roman" pitchFamily="18" charset="0"/>
              </a:rPr>
              <a:t>Сәйкестендіру тесті: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sz="2400" b="1" smtClean="0">
                <a:latin typeface="Times New Roman" pitchFamily="18" charset="0"/>
              </a:rPr>
              <a:t>1.Екі бағандағы буындарды сызбамен сәйкестендір.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b="1" smtClean="0">
                <a:latin typeface="Times New Roman" pitchFamily="18" charset="0"/>
              </a:rPr>
              <a:t>          Па                        тап                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b="1" smtClean="0">
                <a:latin typeface="Times New Roman" pitchFamily="18" charset="0"/>
              </a:rPr>
              <a:t>          Қа                        тер                       </a:t>
            </a:r>
            <a:endParaRPr lang="kk-KZ" sz="2400" b="1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b="1" smtClean="0">
                <a:latin typeface="Times New Roman" pitchFamily="18" charset="0"/>
              </a:rPr>
              <a:t>          Сыз                     рақ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b="1" smtClean="0">
                <a:latin typeface="Times New Roman" pitchFamily="18" charset="0"/>
              </a:rPr>
              <a:t>         Дәп                      лам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b="1" smtClean="0">
                <a:latin typeface="Times New Roman" pitchFamily="18" charset="0"/>
              </a:rPr>
              <a:t>         Кі                         ғыш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sz="2400" b="1" smtClean="0">
                <a:latin typeface="Times New Roman" pitchFamily="18" charset="0"/>
              </a:rPr>
              <a:t>2.Орны ауыстырылып берілген әріптерден сөз құрастыр.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sz="2400" b="1" smtClean="0">
                <a:latin typeface="Times New Roman" pitchFamily="18" charset="0"/>
              </a:rPr>
              <a:t>                             1.     ә,і,р,п</a:t>
            </a:r>
            <a:r>
              <a:rPr lang="ru-RU" sz="2400" b="1" smtClean="0">
                <a:latin typeface="Times New Roman" pitchFamily="18" charset="0"/>
              </a:rPr>
              <a:t>______________________</a:t>
            </a:r>
            <a:endParaRPr lang="kk-KZ" sz="2400" b="1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sz="2400" b="1" smtClean="0">
                <a:latin typeface="Times New Roman" pitchFamily="18" charset="0"/>
              </a:rPr>
              <a:t>                             2.     ж,з,ұ,л,д,ы__________________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sz="2400" b="1" smtClean="0">
                <a:latin typeface="Times New Roman" pitchFamily="18" charset="0"/>
              </a:rPr>
              <a:t>                             3.     н,у,б,ы_____________________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2400" b="1" smtClean="0">
              <a:latin typeface="Times New Roman" pitchFamily="18" charset="0"/>
            </a:endParaRPr>
          </a:p>
        </p:txBody>
      </p:sp>
      <p:pic>
        <p:nvPicPr>
          <p:cNvPr id="124934" name="Picture 6" descr="130-20071006-162552-600x4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60350"/>
            <a:ext cx="2233612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4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49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24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93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sz="2000" smtClean="0">
                <a:solidFill>
                  <a:srgbClr val="CC0000"/>
                </a:solidFill>
              </a:rPr>
              <a:t>ІІІ Рефлексиялық-бағалау кезеңі</a:t>
            </a:r>
            <a:br>
              <a:rPr lang="kk-KZ" sz="2000" smtClean="0">
                <a:solidFill>
                  <a:srgbClr val="CC0000"/>
                </a:solidFill>
              </a:rPr>
            </a:br>
            <a:r>
              <a:rPr lang="kk-KZ" sz="2000" smtClean="0">
                <a:solidFill>
                  <a:srgbClr val="CC0000"/>
                </a:solidFill>
              </a:rPr>
              <a:t/>
            </a:r>
            <a:br>
              <a:rPr lang="kk-KZ" sz="2000" smtClean="0">
                <a:solidFill>
                  <a:srgbClr val="CC0000"/>
                </a:solidFill>
              </a:rPr>
            </a:br>
            <a:r>
              <a:rPr lang="kk-KZ" sz="4000" smtClean="0">
                <a:solidFill>
                  <a:srgbClr val="CC0000"/>
                </a:solidFill>
              </a:rPr>
              <a:t>Сәйкестендіру тесті</a:t>
            </a:r>
            <a:r>
              <a:rPr lang="kk-KZ" sz="2000" smtClean="0">
                <a:solidFill>
                  <a:srgbClr val="CC0000"/>
                </a:solidFill>
              </a:rPr>
              <a:t/>
            </a:r>
            <a:br>
              <a:rPr lang="kk-KZ" sz="2000" smtClean="0">
                <a:solidFill>
                  <a:srgbClr val="CC0000"/>
                </a:solidFill>
              </a:rPr>
            </a:br>
            <a:endParaRPr lang="ru-RU" sz="2000" smtClean="0">
              <a:solidFill>
                <a:srgbClr val="CC000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7696200" cy="44656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kk-KZ" sz="2000" smtClean="0">
                <a:solidFill>
                  <a:srgbClr val="CC0000"/>
                </a:solidFill>
              </a:rPr>
              <a:t>1.Екі бағандағы буындарды сызбамен сәйкестендір:</a:t>
            </a:r>
          </a:p>
          <a:p>
            <a:pPr eaLnBrk="1" hangingPunct="1">
              <a:buFontTx/>
              <a:buNone/>
            </a:pPr>
            <a:r>
              <a:rPr lang="kk-KZ" sz="2000" b="1" smtClean="0">
                <a:solidFill>
                  <a:srgbClr val="CC0000"/>
                </a:solidFill>
              </a:rPr>
              <a:t>Да                         та</a:t>
            </a:r>
          </a:p>
          <a:p>
            <a:pPr eaLnBrk="1" hangingPunct="1">
              <a:buFontTx/>
              <a:buNone/>
            </a:pPr>
            <a:r>
              <a:rPr lang="kk-KZ" sz="2000" b="1" smtClean="0">
                <a:solidFill>
                  <a:srgbClr val="CC0000"/>
                </a:solidFill>
              </a:rPr>
              <a:t>Ша                        теп</a:t>
            </a:r>
          </a:p>
          <a:p>
            <a:pPr eaLnBrk="1" hangingPunct="1">
              <a:buFontTx/>
              <a:buNone/>
            </a:pPr>
            <a:r>
              <a:rPr lang="kk-KZ" sz="2000" b="1" smtClean="0">
                <a:solidFill>
                  <a:srgbClr val="CC0000"/>
                </a:solidFill>
              </a:rPr>
              <a:t>Шаң                      ла</a:t>
            </a:r>
          </a:p>
          <a:p>
            <a:pPr eaLnBrk="1" hangingPunct="1">
              <a:buFontTx/>
              <a:buNone/>
            </a:pPr>
            <a:r>
              <a:rPr lang="kk-KZ" sz="2000" b="1" smtClean="0">
                <a:solidFill>
                  <a:srgbClr val="CC0000"/>
                </a:solidFill>
              </a:rPr>
              <a:t>Мек                      на</a:t>
            </a:r>
          </a:p>
          <a:p>
            <a:pPr eaLnBrk="1" hangingPunct="1">
              <a:buFontTx/>
              <a:buNone/>
            </a:pPr>
            <a:r>
              <a:rPr lang="kk-KZ" sz="2000" b="1" smtClean="0">
                <a:solidFill>
                  <a:srgbClr val="CC0000"/>
                </a:solidFill>
              </a:rPr>
              <a:t>Пар                      ғы</a:t>
            </a:r>
          </a:p>
          <a:p>
            <a:pPr eaLnBrk="1" hangingPunct="1">
              <a:buFontTx/>
              <a:buNone/>
            </a:pPr>
            <a:endParaRPr lang="kk-KZ" sz="2000" b="1" smtClean="0">
              <a:solidFill>
                <a:srgbClr val="CC0000"/>
              </a:solidFill>
            </a:endParaRPr>
          </a:p>
          <a:p>
            <a:pPr eaLnBrk="1" hangingPunct="1">
              <a:buFontTx/>
              <a:buNone/>
            </a:pPr>
            <a:r>
              <a:rPr lang="kk-KZ" sz="4000" b="1" smtClean="0">
                <a:solidFill>
                  <a:srgbClr val="CC0000"/>
                </a:solidFill>
              </a:rPr>
              <a:t>Толықтыру тесті</a:t>
            </a:r>
          </a:p>
          <a:p>
            <a:pPr eaLnBrk="1" hangingPunct="1">
              <a:buFontTx/>
              <a:buNone/>
            </a:pPr>
            <a:r>
              <a:rPr lang="kk-KZ" sz="2000" smtClean="0">
                <a:solidFill>
                  <a:srgbClr val="CC0000"/>
                </a:solidFill>
              </a:rPr>
              <a:t>2.Төменде берілген сөздерді тиісті әріптермен толықтыр.</a:t>
            </a:r>
          </a:p>
          <a:p>
            <a:pPr eaLnBrk="1" hangingPunct="1">
              <a:buFontTx/>
              <a:buNone/>
            </a:pPr>
            <a:endParaRPr lang="kk-KZ" sz="2000" smtClean="0">
              <a:solidFill>
                <a:srgbClr val="CC0000"/>
              </a:solidFill>
            </a:endParaRPr>
          </a:p>
          <a:p>
            <a:pPr eaLnBrk="1" hangingPunct="1">
              <a:buFontTx/>
              <a:buNone/>
            </a:pPr>
            <a:r>
              <a:rPr lang="kk-KZ" sz="2000" b="1" smtClean="0">
                <a:solidFill>
                  <a:srgbClr val="CC0000"/>
                </a:solidFill>
              </a:rPr>
              <a:t>              К...тап, ж...зу, оқ...лық, дәпт...р, қ...лам.</a:t>
            </a:r>
            <a:endParaRPr lang="ru-RU" sz="2000" b="1" smtClean="0">
              <a:solidFill>
                <a:srgbClr val="CC0000"/>
              </a:solidFill>
            </a:endParaRPr>
          </a:p>
        </p:txBody>
      </p:sp>
      <p:pic>
        <p:nvPicPr>
          <p:cNvPr id="19460" name="Picture 9" descr="0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388" y="188913"/>
            <a:ext cx="16764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9" descr="0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08850" y="333375"/>
            <a:ext cx="16764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9" descr="0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67600" y="5984875"/>
            <a:ext cx="16764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1476375"/>
          </a:xfrm>
        </p:spPr>
        <p:txBody>
          <a:bodyPr/>
          <a:lstStyle/>
          <a:p>
            <a:pPr eaLnBrk="1" hangingPunct="1"/>
            <a:r>
              <a:rPr lang="ru-RU" sz="3200" smtClean="0">
                <a:solidFill>
                  <a:srgbClr val="990033"/>
                </a:solidFill>
              </a:rPr>
              <a:t>Ойын</a:t>
            </a:r>
            <a:r>
              <a:rPr lang="ru-RU" sz="3200" smtClean="0"/>
              <a:t> </a:t>
            </a:r>
            <a:r>
              <a:rPr lang="kk-KZ" sz="3200" smtClean="0">
                <a:solidFill>
                  <a:srgbClr val="333399"/>
                </a:solidFill>
              </a:rPr>
              <a:t>“Кім жылдам? ”</a:t>
            </a:r>
            <a:br>
              <a:rPr lang="kk-KZ" sz="3200" smtClean="0">
                <a:solidFill>
                  <a:srgbClr val="333399"/>
                </a:solidFill>
              </a:rPr>
            </a:br>
            <a:r>
              <a:rPr lang="kk-KZ" sz="2400" smtClean="0">
                <a:solidFill>
                  <a:srgbClr val="333399"/>
                </a:solidFill>
              </a:rPr>
              <a:t>Суреттерге қарап, әуелі бір буынды,содан кейін екі буынды және үш буынды сөздерді ата.</a:t>
            </a:r>
            <a:endParaRPr lang="ru-RU" sz="3200" smtClean="0">
              <a:solidFill>
                <a:srgbClr val="333399"/>
              </a:solidFill>
            </a:endParaRPr>
          </a:p>
        </p:txBody>
      </p:sp>
      <p:pic>
        <p:nvPicPr>
          <p:cNvPr id="20483" name="Picture 5" descr="гул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557338"/>
            <a:ext cx="2087563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6" descr="Та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4005263"/>
            <a:ext cx="2232025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7" descr="Tiger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700213"/>
            <a:ext cx="223202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8" descr="Лебед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700213"/>
            <a:ext cx="2592388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9" descr="Ca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4005263"/>
            <a:ext cx="2449513" cy="208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10" descr="Butterfly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05263"/>
            <a:ext cx="215900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4749800" cy="1203325"/>
          </a:xfrm>
        </p:spPr>
        <p:txBody>
          <a:bodyPr/>
          <a:lstStyle/>
          <a:p>
            <a:pPr eaLnBrk="1" hangingPunct="1"/>
            <a:r>
              <a:rPr lang="kk-KZ" sz="4000" smtClean="0"/>
              <a:t>Шығармашылық жұмыс</a:t>
            </a:r>
            <a:endParaRPr lang="ru-RU" sz="4000" smtClean="0"/>
          </a:p>
        </p:txBody>
      </p:sp>
      <p:pic>
        <p:nvPicPr>
          <p:cNvPr id="135172" name="Picture 4" descr="ANTN02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836613"/>
            <a:ext cx="2716213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3" name="AutoShape 5"/>
          <p:cNvSpPr>
            <a:spLocks noChangeArrowheads="1"/>
          </p:cNvSpPr>
          <p:nvPr/>
        </p:nvSpPr>
        <p:spPr bwMode="auto">
          <a:xfrm>
            <a:off x="468313" y="2420938"/>
            <a:ext cx="4679950" cy="2808287"/>
          </a:xfrm>
          <a:prstGeom prst="wedgeRoundRectCallout">
            <a:avLst>
              <a:gd name="adj1" fmla="val 74625"/>
              <a:gd name="adj2" fmla="val -4389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kk-KZ" sz="3200" b="1"/>
              <a:t>-Балалар, сендер өз есімдеріңнің қанша дыбыстан,қанша буыннан тұратынын білесіңдер ме?</a:t>
            </a:r>
            <a:endParaRPr kumimoji="1" lang="ru-RU" sz="3200" b="1">
              <a:latin typeface="Arial" charset="0"/>
            </a:endParaRPr>
          </a:p>
        </p:txBody>
      </p:sp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20713"/>
            <a:ext cx="11176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5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351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8913"/>
            <a:ext cx="6870700" cy="936625"/>
          </a:xfrm>
        </p:spPr>
        <p:txBody>
          <a:bodyPr/>
          <a:lstStyle/>
          <a:p>
            <a:pPr eaLnBrk="1" hangingPunct="1"/>
            <a:r>
              <a:rPr lang="kk-KZ" sz="2400" b="1" smtClean="0"/>
              <a:t>Суреттегі зат атауларының алғашқы әріптерінен сөз құра</a:t>
            </a:r>
            <a:r>
              <a:rPr lang="kk-KZ" sz="4000" smtClean="0"/>
              <a:t> </a:t>
            </a:r>
            <a:endParaRPr lang="ru-RU" sz="4000" smtClean="0"/>
          </a:p>
        </p:txBody>
      </p:sp>
      <p:pic>
        <p:nvPicPr>
          <p:cNvPr id="22531" name="Picture 10" descr="ла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68413"/>
            <a:ext cx="1728788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11" descr="кушу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852738"/>
            <a:ext cx="165735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2" descr="яблок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924175"/>
            <a:ext cx="1304925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13"/>
          <p:cNvSpPr txBox="1">
            <a:spLocks noChangeArrowheads="1"/>
          </p:cNvSpPr>
          <p:nvPr/>
        </p:nvSpPr>
        <p:spPr bwMode="auto">
          <a:xfrm>
            <a:off x="5435600" y="2997200"/>
            <a:ext cx="1368425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kk-KZ" sz="8800" b="1"/>
              <a:t>Ң</a:t>
            </a:r>
            <a:endParaRPr lang="ru-RU" sz="8800" b="1"/>
          </a:p>
        </p:txBody>
      </p:sp>
      <p:pic>
        <p:nvPicPr>
          <p:cNvPr id="22535" name="Picture 14" descr="бака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581525"/>
            <a:ext cx="2016125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15" descr="аю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4581525"/>
            <a:ext cx="25923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6" descr="лак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341438"/>
            <a:ext cx="1657350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8257" name="Group 17"/>
          <p:cNvGrpSpPr>
            <a:grpSpLocks/>
          </p:cNvGrpSpPr>
          <p:nvPr/>
        </p:nvGrpSpPr>
        <p:grpSpPr bwMode="auto">
          <a:xfrm>
            <a:off x="6011863" y="620713"/>
            <a:ext cx="2771775" cy="765175"/>
            <a:chOff x="3560" y="391"/>
            <a:chExt cx="1951" cy="680"/>
          </a:xfrm>
        </p:grpSpPr>
        <p:sp>
          <p:nvSpPr>
            <p:cNvPr id="22539" name="AutoShape 18"/>
            <p:cNvSpPr>
              <a:spLocks noChangeArrowheads="1"/>
            </p:cNvSpPr>
            <p:nvPr/>
          </p:nvSpPr>
          <p:spPr bwMode="auto">
            <a:xfrm>
              <a:off x="3560" y="391"/>
              <a:ext cx="1951" cy="68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57150" cmpd="thinThick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ru-RU" sz="2000" b="1">
                  <a:solidFill>
                    <a:srgbClr val="FF0000"/>
                  </a:solidFill>
                  <a:latin typeface="Arial" charset="0"/>
                </a:rPr>
                <a:t>ОЙЛАН!</a:t>
              </a:r>
            </a:p>
          </p:txBody>
        </p:sp>
        <p:pic>
          <p:nvPicPr>
            <p:cNvPr id="22540" name="Picture 19" descr="big_smiles_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485"/>
              <a:ext cx="726" cy="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8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3000"/>
                                        <p:tgtEl>
                                          <p:spTgt spid="138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8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0"/>
                                        <p:tgtEl>
                                          <p:spTgt spid="138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8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000"/>
                                        <p:tgtEl>
                                          <p:spTgt spid="138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2" name="Picture 4" descr="ANTN02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0" y="765175"/>
            <a:ext cx="2716213" cy="48958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0053" name="AutoShape 5"/>
          <p:cNvSpPr>
            <a:spLocks noChangeArrowheads="1"/>
          </p:cNvSpPr>
          <p:nvPr/>
        </p:nvSpPr>
        <p:spPr bwMode="auto">
          <a:xfrm>
            <a:off x="468313" y="2205038"/>
            <a:ext cx="4679950" cy="3024187"/>
          </a:xfrm>
          <a:prstGeom prst="wedgeRoundRectCallout">
            <a:avLst>
              <a:gd name="adj1" fmla="val 74625"/>
              <a:gd name="adj2" fmla="val -3719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kumimoji="1" lang="kk-KZ" sz="3600">
                <a:latin typeface="Arial" charset="0"/>
              </a:rPr>
              <a:t>-Сонымен балалар, “елтаңба”деген сөз шықты.</a:t>
            </a:r>
            <a:endParaRPr kumimoji="1" lang="ru-RU" sz="3600">
              <a:latin typeface="Arial" charset="0"/>
            </a:endParaRPr>
          </a:p>
        </p:txBody>
      </p:sp>
      <p:pic>
        <p:nvPicPr>
          <p:cNvPr id="130054" name="Picture 6" descr="130-20071006-162552-600x4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2233613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0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054"/>
                  </p:tgtEl>
                </p:cond>
              </p:nextCondLst>
            </p:seq>
          </p:childTnLst>
        </p:cTn>
      </p:par>
    </p:tnLst>
    <p:bldLst>
      <p:bldP spid="1300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612775"/>
          </a:xfrm>
        </p:spPr>
        <p:txBody>
          <a:bodyPr/>
          <a:lstStyle/>
          <a:p>
            <a:pPr eaLnBrk="1" hangingPunct="1"/>
            <a:r>
              <a:rPr lang="kk-KZ" sz="4000" smtClean="0">
                <a:solidFill>
                  <a:srgbClr val="000066"/>
                </a:solidFill>
              </a:rPr>
              <a:t>Қорытындылау</a:t>
            </a:r>
            <a:r>
              <a:rPr lang="kk-KZ" sz="4000" smtClean="0"/>
              <a:t> </a:t>
            </a:r>
            <a:endParaRPr lang="ru-RU" sz="40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k-KZ" smtClean="0">
                <a:solidFill>
                  <a:schemeClr val="hlink"/>
                </a:solidFill>
              </a:rPr>
              <a:t>Сұрақтар арқылы:</a:t>
            </a:r>
          </a:p>
          <a:p>
            <a:pPr eaLnBrk="1" hangingPunct="1">
              <a:buFontTx/>
              <a:buNone/>
            </a:pPr>
            <a:r>
              <a:rPr lang="kk-KZ" smtClean="0">
                <a:solidFill>
                  <a:schemeClr val="tx2"/>
                </a:solidFill>
              </a:rPr>
              <a:t>-</a:t>
            </a:r>
            <a:r>
              <a:rPr lang="kk-KZ" smtClean="0"/>
              <a:t> Буын дегеніміз не</a:t>
            </a:r>
            <a:r>
              <a:rPr lang="kk-KZ" smtClean="0">
                <a:solidFill>
                  <a:schemeClr val="tx2"/>
                </a:solidFill>
              </a:rPr>
              <a:t>?</a:t>
            </a:r>
          </a:p>
          <a:p>
            <a:pPr eaLnBrk="1" hangingPunct="1">
              <a:buFontTx/>
              <a:buChar char="-"/>
            </a:pPr>
            <a:r>
              <a:rPr lang="kk-KZ" smtClean="0">
                <a:solidFill>
                  <a:srgbClr val="CC0000"/>
                </a:solidFill>
              </a:rPr>
              <a:t>ҚР-ның рәміздеріне не жатады?</a:t>
            </a:r>
          </a:p>
          <a:p>
            <a:pPr eaLnBrk="1" hangingPunct="1">
              <a:buFontTx/>
              <a:buChar char="-"/>
            </a:pPr>
            <a:r>
              <a:rPr lang="kk-KZ" smtClean="0">
                <a:solidFill>
                  <a:srgbClr val="CC0000"/>
                </a:solidFill>
              </a:rPr>
              <a:t>ҚР-ның президенті кім?</a:t>
            </a:r>
          </a:p>
          <a:p>
            <a:pPr eaLnBrk="1" hangingPunct="1">
              <a:buFontTx/>
              <a:buChar char="-"/>
            </a:pPr>
            <a:r>
              <a:rPr lang="kk-KZ" smtClean="0">
                <a:solidFill>
                  <a:srgbClr val="CC0000"/>
                </a:solidFill>
              </a:rPr>
              <a:t>Елтаңбаның авторы кім?</a:t>
            </a:r>
          </a:p>
          <a:p>
            <a:pPr eaLnBrk="1" hangingPunct="1">
              <a:buFontTx/>
              <a:buNone/>
            </a:pPr>
            <a:r>
              <a:rPr lang="kk-KZ" smtClean="0"/>
              <a:t>	</a:t>
            </a:r>
            <a:endParaRPr lang="ru-RU" smtClean="0">
              <a:solidFill>
                <a:schemeClr val="tx2"/>
              </a:solidFill>
            </a:endParaRPr>
          </a:p>
        </p:txBody>
      </p:sp>
      <p:grpSp>
        <p:nvGrpSpPr>
          <p:cNvPr id="134151" name="Group 7"/>
          <p:cNvGrpSpPr>
            <a:grpSpLocks/>
          </p:cNvGrpSpPr>
          <p:nvPr/>
        </p:nvGrpSpPr>
        <p:grpSpPr bwMode="auto">
          <a:xfrm>
            <a:off x="6227763" y="188913"/>
            <a:ext cx="2736850" cy="936625"/>
            <a:chOff x="3560" y="1480"/>
            <a:chExt cx="1951" cy="680"/>
          </a:xfrm>
        </p:grpSpPr>
        <p:sp>
          <p:nvSpPr>
            <p:cNvPr id="24584" name="AutoShape 8"/>
            <p:cNvSpPr>
              <a:spLocks noChangeArrowheads="1"/>
            </p:cNvSpPr>
            <p:nvPr/>
          </p:nvSpPr>
          <p:spPr bwMode="auto">
            <a:xfrm>
              <a:off x="3560" y="1480"/>
              <a:ext cx="1951" cy="68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57150" cmpd="thinThick">
              <a:solidFill>
                <a:srgbClr val="008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r>
                <a:rPr lang="ru-RU" sz="2000" b="1">
                  <a:solidFill>
                    <a:srgbClr val="008000"/>
                  </a:solidFill>
                  <a:latin typeface="Arial" charset="0"/>
                </a:rPr>
                <a:t>ЖАРАЙСЫҢ!</a:t>
              </a:r>
            </a:p>
          </p:txBody>
        </p:sp>
        <p:pic>
          <p:nvPicPr>
            <p:cNvPr id="24585" name="Picture 9" descr="big_smiles_31"/>
            <p:cNvPicPr>
              <a:picLocks noChangeAspect="1"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6" y="1525"/>
              <a:ext cx="589" cy="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581" name="Group 10"/>
          <p:cNvGrpSpPr>
            <a:grpSpLocks/>
          </p:cNvGrpSpPr>
          <p:nvPr/>
        </p:nvGrpSpPr>
        <p:grpSpPr bwMode="auto">
          <a:xfrm>
            <a:off x="179388" y="115888"/>
            <a:ext cx="1944687" cy="1009650"/>
            <a:chOff x="2925" y="2976"/>
            <a:chExt cx="1907" cy="635"/>
          </a:xfrm>
        </p:grpSpPr>
        <p:sp>
          <p:nvSpPr>
            <p:cNvPr id="24582" name="AutoShape 11"/>
            <p:cNvSpPr>
              <a:spLocks noChangeArrowheads="1"/>
            </p:cNvSpPr>
            <p:nvPr/>
          </p:nvSpPr>
          <p:spPr bwMode="auto">
            <a:xfrm>
              <a:off x="2925" y="2976"/>
              <a:ext cx="1907" cy="63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57150" cmpd="thinThick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r"/>
              <a:endParaRPr lang="ru-RU" sz="2400" b="1">
                <a:solidFill>
                  <a:srgbClr val="FF0000"/>
                </a:solidFill>
                <a:latin typeface="Arial" charset="0"/>
              </a:endParaRPr>
            </a:p>
            <a:p>
              <a:pPr algn="r"/>
              <a:r>
                <a:rPr lang="ru-RU" sz="1400" b="1">
                  <a:solidFill>
                    <a:srgbClr val="FF0000"/>
                  </a:solidFill>
                  <a:latin typeface="Arial" charset="0"/>
                </a:rPr>
                <a:t>ЕРЕЖЕНІ </a:t>
              </a:r>
            </a:p>
            <a:p>
              <a:pPr algn="r"/>
              <a:r>
                <a:rPr lang="ru-RU" sz="1400" b="1">
                  <a:solidFill>
                    <a:srgbClr val="FF0000"/>
                  </a:solidFill>
                  <a:latin typeface="Arial" charset="0"/>
                </a:rPr>
                <a:t>ЖАТТА!</a:t>
              </a:r>
            </a:p>
            <a:p>
              <a:pPr algn="r"/>
              <a:endParaRPr lang="ru-RU" sz="2400" b="1">
                <a:solidFill>
                  <a:srgbClr val="FF0000"/>
                </a:solidFill>
                <a:latin typeface="Arial" charset="0"/>
              </a:endParaRPr>
            </a:p>
          </p:txBody>
        </p:sp>
        <p:pic>
          <p:nvPicPr>
            <p:cNvPr id="24583" name="Picture 12" descr="super_smilies012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6" y="3022"/>
              <a:ext cx="679" cy="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755650"/>
          </a:xfrm>
        </p:spPr>
        <p:txBody>
          <a:bodyPr/>
          <a:lstStyle/>
          <a:p>
            <a:pPr eaLnBrk="1" hangingPunct="1"/>
            <a:r>
              <a:rPr lang="kk-KZ" sz="4000" smtClean="0">
                <a:solidFill>
                  <a:srgbClr val="006600"/>
                </a:solidFill>
              </a:rPr>
              <a:t>Үйге тапсырма:</a:t>
            </a:r>
            <a:endParaRPr lang="ru-RU" sz="4000" smtClean="0">
              <a:solidFill>
                <a:srgbClr val="0066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6613"/>
            <a:ext cx="7696200" cy="12969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kk-KZ" sz="2800" smtClean="0">
                <a:solidFill>
                  <a:srgbClr val="CC0000"/>
                </a:solidFill>
              </a:rPr>
              <a:t>Біздің елтаңба.   Өлеңді мәнерлеп оқу</a:t>
            </a:r>
          </a:p>
          <a:p>
            <a:pPr eaLnBrk="1" hangingPunct="1">
              <a:lnSpc>
                <a:spcPct val="80000"/>
              </a:lnSpc>
            </a:pPr>
            <a:r>
              <a:rPr lang="kk-KZ" sz="2800" smtClean="0">
                <a:solidFill>
                  <a:srgbClr val="333399"/>
                </a:solidFill>
              </a:rPr>
              <a:t>Қосымша </a:t>
            </a:r>
            <a:r>
              <a:rPr lang="kk-KZ" sz="2800" smtClean="0">
                <a:solidFill>
                  <a:schemeClr val="tx2"/>
                </a:solidFill>
              </a:rPr>
              <a:t>“Елтаңба” сөзіне дыбыстық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kk-KZ" sz="2800" smtClean="0">
                <a:solidFill>
                  <a:schemeClr val="tx2"/>
                </a:solidFill>
              </a:rPr>
              <a:t>                   талдау жасау    </a:t>
            </a:r>
            <a:endParaRPr lang="ru-RU" sz="2800" smtClean="0">
              <a:solidFill>
                <a:srgbClr val="333399"/>
              </a:solidFill>
            </a:endParaRPr>
          </a:p>
        </p:txBody>
      </p:sp>
      <p:pic>
        <p:nvPicPr>
          <p:cNvPr id="25604" name="Рисунок 4" descr="C:\Documents and Settings\user\Local Settings\Temporary Internet Files\Content.Word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133600"/>
            <a:ext cx="5688013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0"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7" descr="0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7467600" y="0"/>
            <a:ext cx="16764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8" descr="0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16764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9" descr="0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5984875"/>
            <a:ext cx="16764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61" name="AutoShape 13"/>
          <p:cNvSpPr>
            <a:spLocks noChangeArrowheads="1"/>
          </p:cNvSpPr>
          <p:nvPr/>
        </p:nvSpPr>
        <p:spPr bwMode="auto">
          <a:xfrm>
            <a:off x="1981200" y="2084388"/>
            <a:ext cx="457200" cy="434975"/>
          </a:xfrm>
          <a:prstGeom prst="star5">
            <a:avLst/>
          </a:prstGeom>
          <a:solidFill>
            <a:srgbClr val="FF3399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62" name="AutoShape 14"/>
          <p:cNvSpPr>
            <a:spLocks noChangeArrowheads="1"/>
          </p:cNvSpPr>
          <p:nvPr/>
        </p:nvSpPr>
        <p:spPr bwMode="auto">
          <a:xfrm>
            <a:off x="1143000" y="2693988"/>
            <a:ext cx="457200" cy="434975"/>
          </a:xfrm>
          <a:prstGeom prst="star5">
            <a:avLst/>
          </a:prstGeom>
          <a:solidFill>
            <a:srgbClr val="FFFF00"/>
          </a:solidFill>
          <a:ln w="63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63" name="AutoShape 15"/>
          <p:cNvSpPr>
            <a:spLocks noChangeArrowheads="1"/>
          </p:cNvSpPr>
          <p:nvPr/>
        </p:nvSpPr>
        <p:spPr bwMode="auto">
          <a:xfrm>
            <a:off x="2667000" y="29225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64" name="AutoShape 16"/>
          <p:cNvSpPr>
            <a:spLocks noChangeArrowheads="1"/>
          </p:cNvSpPr>
          <p:nvPr/>
        </p:nvSpPr>
        <p:spPr bwMode="auto">
          <a:xfrm>
            <a:off x="3200400" y="17795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65" name="AutoShape 17"/>
          <p:cNvSpPr>
            <a:spLocks noChangeArrowheads="1"/>
          </p:cNvSpPr>
          <p:nvPr/>
        </p:nvSpPr>
        <p:spPr bwMode="auto">
          <a:xfrm>
            <a:off x="3810000" y="26939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66" name="AutoShape 18"/>
          <p:cNvSpPr>
            <a:spLocks noChangeArrowheads="1"/>
          </p:cNvSpPr>
          <p:nvPr/>
        </p:nvSpPr>
        <p:spPr bwMode="auto">
          <a:xfrm>
            <a:off x="2819400" y="38369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67" name="AutoShape 19"/>
          <p:cNvSpPr>
            <a:spLocks noChangeArrowheads="1"/>
          </p:cNvSpPr>
          <p:nvPr/>
        </p:nvSpPr>
        <p:spPr bwMode="auto">
          <a:xfrm>
            <a:off x="1295400" y="3836988"/>
            <a:ext cx="457200" cy="434975"/>
          </a:xfrm>
          <a:prstGeom prst="star5">
            <a:avLst/>
          </a:prstGeom>
          <a:solidFill>
            <a:schemeClr val="accent1"/>
          </a:solidFill>
          <a:ln w="317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68" name="AutoShape 20"/>
          <p:cNvSpPr>
            <a:spLocks noChangeArrowheads="1"/>
          </p:cNvSpPr>
          <p:nvPr/>
        </p:nvSpPr>
        <p:spPr bwMode="auto">
          <a:xfrm>
            <a:off x="1981200" y="44465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69" name="AutoShape 21"/>
          <p:cNvSpPr>
            <a:spLocks noChangeArrowheads="1"/>
          </p:cNvSpPr>
          <p:nvPr/>
        </p:nvSpPr>
        <p:spPr bwMode="auto">
          <a:xfrm>
            <a:off x="3886200" y="44465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70" name="AutoShape 22"/>
          <p:cNvSpPr>
            <a:spLocks noChangeArrowheads="1"/>
          </p:cNvSpPr>
          <p:nvPr/>
        </p:nvSpPr>
        <p:spPr bwMode="auto">
          <a:xfrm>
            <a:off x="4724400" y="15509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71" name="AutoShape 23"/>
          <p:cNvSpPr>
            <a:spLocks noChangeArrowheads="1"/>
          </p:cNvSpPr>
          <p:nvPr/>
        </p:nvSpPr>
        <p:spPr bwMode="auto">
          <a:xfrm>
            <a:off x="5486400" y="21605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72" name="AutoShape 24"/>
          <p:cNvSpPr>
            <a:spLocks noChangeArrowheads="1"/>
          </p:cNvSpPr>
          <p:nvPr/>
        </p:nvSpPr>
        <p:spPr bwMode="auto">
          <a:xfrm>
            <a:off x="4495800" y="34559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73" name="AutoShape 25"/>
          <p:cNvSpPr>
            <a:spLocks noChangeArrowheads="1"/>
          </p:cNvSpPr>
          <p:nvPr/>
        </p:nvSpPr>
        <p:spPr bwMode="auto">
          <a:xfrm>
            <a:off x="5562600" y="4468813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74" name="AutoShape 26"/>
          <p:cNvSpPr>
            <a:spLocks noChangeArrowheads="1"/>
          </p:cNvSpPr>
          <p:nvPr/>
        </p:nvSpPr>
        <p:spPr bwMode="auto">
          <a:xfrm>
            <a:off x="5791200" y="32273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75" name="AutoShape 27"/>
          <p:cNvSpPr>
            <a:spLocks noChangeArrowheads="1"/>
          </p:cNvSpPr>
          <p:nvPr/>
        </p:nvSpPr>
        <p:spPr bwMode="auto">
          <a:xfrm>
            <a:off x="6629400" y="1703388"/>
            <a:ext cx="457200" cy="434975"/>
          </a:xfrm>
          <a:prstGeom prst="star5">
            <a:avLst/>
          </a:prstGeom>
          <a:solidFill>
            <a:schemeClr val="accent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76" name="AutoShape 28"/>
          <p:cNvSpPr>
            <a:spLocks noChangeArrowheads="1"/>
          </p:cNvSpPr>
          <p:nvPr/>
        </p:nvSpPr>
        <p:spPr bwMode="auto">
          <a:xfrm>
            <a:off x="6858000" y="2541588"/>
            <a:ext cx="457200" cy="434975"/>
          </a:xfrm>
          <a:prstGeom prst="star5">
            <a:avLst/>
          </a:prstGeom>
          <a:solidFill>
            <a:schemeClr val="folHlink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77" name="AutoShape 29"/>
          <p:cNvSpPr>
            <a:spLocks noChangeArrowheads="1"/>
          </p:cNvSpPr>
          <p:nvPr/>
        </p:nvSpPr>
        <p:spPr bwMode="auto">
          <a:xfrm>
            <a:off x="6477000" y="37607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78" name="AutoShape 30"/>
          <p:cNvSpPr>
            <a:spLocks noChangeArrowheads="1"/>
          </p:cNvSpPr>
          <p:nvPr/>
        </p:nvSpPr>
        <p:spPr bwMode="auto">
          <a:xfrm>
            <a:off x="7239000" y="4392613"/>
            <a:ext cx="457200" cy="434975"/>
          </a:xfrm>
          <a:prstGeom prst="star5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79" name="AutoShape 31"/>
          <p:cNvSpPr>
            <a:spLocks noChangeArrowheads="1"/>
          </p:cNvSpPr>
          <p:nvPr/>
        </p:nvSpPr>
        <p:spPr bwMode="auto">
          <a:xfrm>
            <a:off x="7543800" y="3379788"/>
            <a:ext cx="457200" cy="434975"/>
          </a:xfrm>
          <a:prstGeom prst="star5">
            <a:avLst/>
          </a:prstGeom>
          <a:solidFill>
            <a:srgbClr val="66CC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80" name="AutoShape 32"/>
          <p:cNvSpPr>
            <a:spLocks noChangeArrowheads="1"/>
          </p:cNvSpPr>
          <p:nvPr/>
        </p:nvSpPr>
        <p:spPr bwMode="auto">
          <a:xfrm>
            <a:off x="7620000" y="2236788"/>
            <a:ext cx="457200" cy="434975"/>
          </a:xfrm>
          <a:prstGeom prst="star5">
            <a:avLst/>
          </a:prstGeom>
          <a:solidFill>
            <a:srgbClr val="FFFF00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81" name="AutoShape 33"/>
          <p:cNvSpPr>
            <a:spLocks noChangeArrowheads="1"/>
          </p:cNvSpPr>
          <p:nvPr/>
        </p:nvSpPr>
        <p:spPr bwMode="auto">
          <a:xfrm>
            <a:off x="8077200" y="1703388"/>
            <a:ext cx="457200" cy="434975"/>
          </a:xfrm>
          <a:prstGeom prst="star5">
            <a:avLst/>
          </a:prstGeom>
          <a:solidFill>
            <a:srgbClr val="CC0000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82" name="AutoShape 34"/>
          <p:cNvSpPr>
            <a:spLocks noChangeArrowheads="1"/>
          </p:cNvSpPr>
          <p:nvPr/>
        </p:nvSpPr>
        <p:spPr bwMode="auto">
          <a:xfrm>
            <a:off x="8153400" y="4468813"/>
            <a:ext cx="457200" cy="434975"/>
          </a:xfrm>
          <a:prstGeom prst="star5">
            <a:avLst/>
          </a:prstGeom>
          <a:solidFill>
            <a:srgbClr val="0000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83" name="AutoShape 35"/>
          <p:cNvSpPr>
            <a:spLocks noChangeArrowheads="1"/>
          </p:cNvSpPr>
          <p:nvPr/>
        </p:nvSpPr>
        <p:spPr bwMode="auto">
          <a:xfrm>
            <a:off x="914400" y="4446588"/>
            <a:ext cx="457200" cy="434975"/>
          </a:xfrm>
          <a:prstGeom prst="star5">
            <a:avLst/>
          </a:prstGeom>
          <a:solidFill>
            <a:schemeClr val="hlink"/>
          </a:solidFill>
          <a:ln w="635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sp>
        <p:nvSpPr>
          <p:cNvPr id="130084" name="AutoShape 36"/>
          <p:cNvSpPr>
            <a:spLocks noChangeArrowheads="1"/>
          </p:cNvSpPr>
          <p:nvPr/>
        </p:nvSpPr>
        <p:spPr bwMode="auto">
          <a:xfrm>
            <a:off x="1143000" y="1550988"/>
            <a:ext cx="457200" cy="434975"/>
          </a:xfrm>
          <a:prstGeom prst="star5">
            <a:avLst/>
          </a:prstGeom>
          <a:solidFill>
            <a:srgbClr val="CCFFFF"/>
          </a:solidFill>
          <a:ln w="2857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o-KR" altLang="en-US">
              <a:solidFill>
                <a:srgbClr val="B9132F"/>
              </a:solidFill>
              <a:latin typeface="Arial" charset="0"/>
              <a:ea typeface="굴림" charset="-127"/>
            </a:endParaRP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1984375" y="1143000"/>
            <a:ext cx="4772025" cy="4673600"/>
            <a:chOff x="1695" y="801"/>
            <a:chExt cx="2463" cy="2412"/>
          </a:xfrm>
        </p:grpSpPr>
        <p:pic>
          <p:nvPicPr>
            <p:cNvPr id="26658" name="Picture 38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9" y="960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59" name="Picture 39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9348">
              <a:off x="3600" y="1347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0" name="Picture 40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949090">
              <a:off x="3696" y="1872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1" name="Picture 41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218239">
              <a:off x="3567" y="2322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2" name="Picture 42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503688">
              <a:off x="2784" y="819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3" name="Picture 43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3622714">
              <a:off x="2370" y="882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4" name="Picture 44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1983" y="1122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5" name="Picture 45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6859391">
              <a:off x="1743" y="1473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6" name="Picture 46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9586296">
              <a:off x="1695" y="1857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7" name="Picture 47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1872" y="2355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8" name="Picture 48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733100">
              <a:off x="2160" y="2640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69" name="Picture 49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101983">
              <a:off x="2640" y="2832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70" name="Picture 50" descr="GUVERC~1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963350">
              <a:off x="3135" y="2721"/>
              <a:ext cx="543" cy="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0099" name="Picture 51" descr="GUVERC~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7057">
            <a:off x="4267200" y="2541588"/>
            <a:ext cx="1600200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0100" name="Picture 52" descr="GUVERC~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728" flipH="1">
            <a:off x="3200400" y="2563813"/>
            <a:ext cx="1447800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6" name="Picture 54" descr="0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984875"/>
            <a:ext cx="1676400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57" name="WordArt 50"/>
          <p:cNvSpPr>
            <a:spLocks noChangeArrowheads="1" noChangeShapeType="1" noTextEdit="1"/>
          </p:cNvSpPr>
          <p:nvPr/>
        </p:nvSpPr>
        <p:spPr bwMode="auto">
          <a:xfrm>
            <a:off x="176213" y="1557338"/>
            <a:ext cx="8791575" cy="360045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33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Көңіл қойып</a:t>
            </a:r>
          </a:p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33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</a:p>
          <a:p>
            <a:pPr algn="ctr"/>
            <a:r>
              <a:rPr lang="ru-RU" sz="3600" kern="1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0033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тыңдағандарыңызға рахмет!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30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0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0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30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30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300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30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30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9" presetClass="entr" presetSubtype="1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130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30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30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30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9" presetClass="entr" presetSubtype="10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300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9" presetClass="entr" presetSubtype="1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130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1300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300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30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0" fill="hold"/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30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130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130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130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0" fill="hold"/>
                                        <p:tgtEl>
                                          <p:spTgt spid="130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9" presetClass="entr" presetSubtype="10" repeatCount="indefinite" fill="hold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0" fill="hold"/>
                                        <p:tgtEl>
                                          <p:spTgt spid="130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130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0" fill="hold"/>
                                        <p:tgtEl>
                                          <p:spTgt spid="130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130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Scale>
                                      <p:cBhvr>
                                        <p:cTn id="107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0"/>
                                        <p:tgtEl>
                                          <p:spTgt spid="130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3000"/>
                                        <p:tgtEl>
                                          <p:spTgt spid="13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944</TotalTime>
  <Words>421</Words>
  <Application>Microsoft Office PowerPoint</Application>
  <PresentationFormat>Экран (4:3)</PresentationFormat>
  <Paragraphs>149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Пастель</vt:lpstr>
      <vt:lpstr> 2 “а” сынып. Ана тілі пәні.</vt:lpstr>
      <vt:lpstr>Сабақтың өтілу моделі</vt:lpstr>
      <vt:lpstr>Презентация PowerPoint</vt:lpstr>
      <vt:lpstr>Презентация PowerPoint</vt:lpstr>
      <vt:lpstr>Сабақтың мақсаты:</vt:lpstr>
      <vt:lpstr>Сабақтың түрі</vt:lpstr>
      <vt:lpstr>Сабақтың әдісі</vt:lpstr>
      <vt:lpstr>Сабақтың көрнекілігі</vt:lpstr>
      <vt:lpstr>Пән аралық байланыс</vt:lpstr>
      <vt:lpstr> Психологиялық дайындық</vt:lpstr>
      <vt:lpstr>І.Бағдарлау-мотивациялық кезең. “Бәйге” ойыны</vt:lpstr>
      <vt:lpstr>Сөз әлеміндегі патшалық</vt:lpstr>
      <vt:lpstr>Операционалдық-орындаушылық кезең</vt:lpstr>
      <vt:lpstr>Дәптермен жұмыс 80-жаттығу</vt:lpstr>
      <vt:lpstr>Презентация PowerPoint</vt:lpstr>
      <vt:lpstr>ІІІ.Рефлексиялық-бағалау кезеңі</vt:lpstr>
      <vt:lpstr>ІІІ Рефлексиялық-бағалау кезеңі  Сәйкестендіру тесті </vt:lpstr>
      <vt:lpstr>Ойын “Кім жылдам? ” Суреттерге қарап, әуелі бір буынды,содан кейін екі буынды және үш буынды сөздерді ата.</vt:lpstr>
      <vt:lpstr>Шығармашылық жұмыс</vt:lpstr>
      <vt:lpstr>Суреттегі зат атауларының алғашқы әріптерінен сөз құра </vt:lpstr>
      <vt:lpstr>Презентация PowerPoint</vt:lpstr>
      <vt:lpstr>Қорытындылау </vt:lpstr>
      <vt:lpstr>Үйге тапсырма: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Алмас</cp:lastModifiedBy>
  <cp:revision>117</cp:revision>
  <dcterms:created xsi:type="dcterms:W3CDTF">2010-12-08T18:19:52Z</dcterms:created>
  <dcterms:modified xsi:type="dcterms:W3CDTF">2017-05-04T03:20:49Z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1044717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