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37408-9774-4B31-8FA4-200B0FF29F7E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0A29A-8C3B-4630-89EF-845BDFF630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120F-ABC6-48AF-A02D-6697E067CEB2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56ECB-3897-4901-BB83-91E6734E88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5A274-7F32-4D33-97AF-63BD8EE56EC3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AB043-F3A1-491D-99DD-D0706B68E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0B30-0E42-47DA-A55D-1B63D100B3E0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3FD97-9EE9-45F5-94FC-C4A1E7325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AB80B-0C0E-44BB-89F3-F6A230678563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F3309-BAA7-4087-A2B4-F6D9EE252A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946DC-A8E0-4733-829E-F0D176FF8D56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A287E-30F1-49B5-863A-FBA299A2D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168F7-C18B-48D5-B3B8-D5880B46F27B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9D7D2-8EEF-49D9-B943-66A4CA2B8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E6554-CFCA-4EE1-B75B-29A603CA1196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779BB-EB08-4855-B608-29F6E0B0D8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B1917-6A79-48B3-8564-0A04FCFDF470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CB8D3-C9A0-42CC-A923-B0E78293D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2FA9F-CE6E-4315-BF5C-049017A5EB5A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F2387-7275-4C75-ADB8-A94DE0B70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07BFF-803F-4F2C-A13A-699A4FB748AD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D24F2-9CF3-4C86-9D7F-D1DF4D48B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7DF962-A4B4-4FFF-9B52-1C030F098A1B}" type="datetimeFigureOut">
              <a:rPr lang="ru-RU"/>
              <a:pPr>
                <a:defRPr/>
              </a:pPr>
              <a:t>09.05.2017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19CB9A-19C6-43F7-BCE7-4065CAA7A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5" r:id="rId4"/>
    <p:sldLayoutId id="2147483759" r:id="rId5"/>
    <p:sldLayoutId id="2147483754" r:id="rId6"/>
    <p:sldLayoutId id="2147483760" r:id="rId7"/>
    <p:sldLayoutId id="2147483761" r:id="rId8"/>
    <p:sldLayoutId id="2147483762" r:id="rId9"/>
    <p:sldLayoutId id="2147483753" r:id="rId10"/>
    <p:sldLayoutId id="214748376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k-KZ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5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sz="4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Агрономия</a:t>
            </a:r>
            <a:r>
              <a:rPr lang="kk-KZ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өңірінің </a:t>
            </a:r>
            <a:r>
              <a:rPr lang="kk-KZ" sz="4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дәрілік өсімдіктері</a:t>
            </a:r>
            <a:endParaRPr lang="ru-RU" sz="48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3600" smtClean="0">
                <a:latin typeface="Times New Roman" pitchFamily="18" charset="0"/>
                <a:cs typeface="Times New Roman" pitchFamily="18" charset="0"/>
              </a:rPr>
              <a:t>ОқушылардыАгрономия өңірінің дәрілік өсімдіктерімен таныстыру. Өсімдіктерді жинау, кептіру тәсілдерін үйрету, олар туралы жан-жақты ақпарат беру.</a:t>
            </a:r>
            <a:endParaRPr lang="ru-RU" sz="36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Міндеті:</a:t>
            </a:r>
            <a:endParaRPr lang="ru-RU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Дәрілік өсімдіктерді ажырата білуді үйрету;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Дәрілік өсімдіктердің құрамын түсіндіру;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Дәрілік өсімдіктерді ретімен, сауатты қолдануды көрсету;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Оқушылардың өзбетімн ізденіп, қосымша ақпарат көздерімен, материалдармен жұмыс істеу қабілеттерін жетілдіру;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Туған өлкеге деген қамқорлыққа, жауапкершілікке тәрбиелеу.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kk-KZ" sz="54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Өзектілігі:</a:t>
            </a:r>
            <a:endParaRPr lang="ru-RU" sz="5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Оқушыларды Мүткенов өңірінің дәрілік өсімдіктерімен таныстыру арқылы, олардың экологиясына, құрамына және қолданылу тәртібіне назар аудару. Оқушылардың қызығушылығын ояту.</a:t>
            </a:r>
            <a:endParaRPr lang="ru-RU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БАҚБАҚ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1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Тамырынан 2-3 пайыздық каучук, қант, шайыр, балауыз заттары, витаминдер алынады. </a:t>
            </a:r>
          </a:p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Медицинада тамыры тәбет ашатын зат ретінде пайдаланылады.Сонымен қатар бауыр ауруына, өт пен бүйректі тазартуға, асқазан жұмысын жақсартуға пайдаланылады.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2" descr="C:\Users\Computer\Desktop\Растение\Бакба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563" y="1714500"/>
            <a:ext cx="36512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жОЛЖЕЛКЕН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5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Дәрі дәрмекке жапырақтары мен тұқымы пайдаланыла- ды. Жапырағында калий тұздары, шайыр, лимон қышқылы, С, К витаминдері және фитонцидтер бар.</a:t>
            </a:r>
          </a:p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Адамның тәбетін арттырады, қандағы гемглобиннің көбеюіне себепкер болады. Түрлі нерв ауруларына, қан тамырлары қатайып, холециститке айналғанда, асқазан жарасына пайдаланылады.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2" descr="C:\Users\Computer\Desktop\Растение\Жолжелк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714500"/>
            <a:ext cx="37147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қЫМЫЗДЫҚ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9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2" descr="C:\Users\Computer\Desktop\Растение\Фото1165 - 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785938"/>
            <a:ext cx="37147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дЕРМЕНЕ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3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Тек Қазақстанда кездесетін эндемик өсімдік.Дермененің ашылмаған гүлшоғырларын шілде, тамыз айларында жинайды. </a:t>
            </a:r>
          </a:p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Дерменеден жасалатын сантонин дәрісі балалардың ішегіндегі сакаридтерді түсіреді. 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2" descr="C:\Users\Computer\Desktop\Растение\Дермен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463" y="1714500"/>
            <a:ext cx="38322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мОЙЫЛ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7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8" name="Picture 2" descr="C:\Users\Computer\Desktop\Растение\Фото11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1714500"/>
            <a:ext cx="3922712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 descr="C:\Users\Computer\Desktop\Растение\Фото11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714500"/>
            <a:ext cx="39433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дОЛАНА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Дәрілік мақсат үшін долананың жемісі мен гүлін пайдаланады. Гүлдерінде эфир майлары, холин және ацетилхолин қышқылдары бар.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Доланадан жасалатын дәрілер жүйке жүйесін тыныштандырады, жүрек бұлшықетіне күш береді, жүрек пен мида қанайналымын жақсартады.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Ғылыми медицинада ол гипертонияны емдеуге, жүрек соғуының ырғағы бұзылғанда, ұйқы қашқанда қолданылады</a:t>
            </a:r>
            <a:endParaRPr lang="ru-RU" dirty="0"/>
          </a:p>
        </p:txBody>
      </p:sp>
      <p:pic>
        <p:nvPicPr>
          <p:cNvPr id="22532" name="Picture 2" descr="C:\Users\Computer\Desktop\Растение\Фото11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714500"/>
            <a:ext cx="40005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шЫРҒАНАҚ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5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Жемісінің құрамында түрлі органикалық қышқылдар, қант, витаминдер, глюкоза, фруктоза, сахароза бар. Ол С витаминінің молдығы жөнінен итмұрын мен қара қарақаттан кем түспейді.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Микроэлементтерден темір, бор, марганец бар.</a:t>
            </a:r>
          </a:p>
          <a:p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Шырғанақ майын терінің сәуле зақымдаған жерлерін, күйікті, үсуді емдеуге, мұрын, тамақ және ішек-асқазан ауруларына қолданады.</a:t>
            </a:r>
          </a:p>
        </p:txBody>
      </p:sp>
      <p:pic>
        <p:nvPicPr>
          <p:cNvPr id="23556" name="Picture 2" descr="C:\Users\Computer\Desktop\Растение\Шыргана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714500"/>
            <a:ext cx="3929063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51</TotalTime>
  <Words>318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Тақырыбы:</vt:lpstr>
      <vt:lpstr>Мақсаты:</vt:lpstr>
      <vt:lpstr>Міндеті:</vt:lpstr>
      <vt:lpstr>Өзектілігі:</vt:lpstr>
      <vt:lpstr>БАҚБАҚ</vt:lpstr>
      <vt:lpstr>жОЛЖЕЛКЕН</vt:lpstr>
      <vt:lpstr>қЫМЫЗДЫҚ</vt:lpstr>
      <vt:lpstr>дЕРМЕНЕ</vt:lpstr>
      <vt:lpstr>мОЙЫЛ</vt:lpstr>
      <vt:lpstr>дОЛАНА</vt:lpstr>
      <vt:lpstr>шЫРҒАНАҚ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</dc:title>
  <dc:creator>Computer</dc:creator>
  <cp:lastModifiedBy>Алмас</cp:lastModifiedBy>
  <cp:revision>9</cp:revision>
  <dcterms:created xsi:type="dcterms:W3CDTF">2011-05-24T02:36:21Z</dcterms:created>
  <dcterms:modified xsi:type="dcterms:W3CDTF">2017-05-09T16:19:59Z</dcterms:modified>
</cp:coreProperties>
</file>