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Layouts/slideLayout69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76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72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0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Default Extension="vml" ContentType="application/vnd.openxmlformats-officedocument.vmlDrawing"/>
  <Override PartName="/ppt/slideMasters/slideMaster7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73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72" r:id="rId2"/>
    <p:sldMasterId id="2147484177" r:id="rId3"/>
    <p:sldMasterId id="2147484189" r:id="rId4"/>
    <p:sldMasterId id="2147484355" r:id="rId5"/>
    <p:sldMasterId id="2147484625" r:id="rId6"/>
    <p:sldMasterId id="2147484638" r:id="rId7"/>
  </p:sldMasterIdLst>
  <p:sldIdLst>
    <p:sldId id="277" r:id="rId8"/>
    <p:sldId id="260" r:id="rId9"/>
    <p:sldId id="289" r:id="rId10"/>
    <p:sldId id="296" r:id="rId11"/>
    <p:sldId id="287" r:id="rId12"/>
    <p:sldId id="288" r:id="rId13"/>
    <p:sldId id="258" r:id="rId14"/>
    <p:sldId id="272" r:id="rId15"/>
    <p:sldId id="290" r:id="rId16"/>
    <p:sldId id="291" r:id="rId17"/>
    <p:sldId id="292" r:id="rId18"/>
    <p:sldId id="273" r:id="rId19"/>
    <p:sldId id="293" r:id="rId20"/>
    <p:sldId id="294" r:id="rId21"/>
    <p:sldId id="295" r:id="rId22"/>
    <p:sldId id="274" r:id="rId23"/>
    <p:sldId id="275" r:id="rId24"/>
    <p:sldId id="278" r:id="rId25"/>
    <p:sldId id="281" r:id="rId26"/>
    <p:sldId id="283" r:id="rId27"/>
    <p:sldId id="280" r:id="rId28"/>
    <p:sldId id="297" r:id="rId29"/>
    <p:sldId id="285" r:id="rId3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pitchFamily="18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pitchFamily="18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pitchFamily="18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pitchFamily="18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Palatino Linotype" pitchFamily="18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Palatino Linotype" pitchFamily="18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Palatino Linotype" pitchFamily="18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Palatino Linotype" pitchFamily="18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Palatino Linotype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876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openxmlformats.org/officeDocument/2006/relationships/slide" Target="slides/slide19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4.xml"/><Relationship Id="rId34" Type="http://schemas.openxmlformats.org/officeDocument/2006/relationships/tableStyles" Target="tableStyle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slide" Target="slides/slide18.xml"/><Relationship Id="rId33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29" Type="http://schemas.openxmlformats.org/officeDocument/2006/relationships/slide" Target="slides/slide2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4.xml"/><Relationship Id="rId24" Type="http://schemas.openxmlformats.org/officeDocument/2006/relationships/slide" Target="slides/slide17.xml"/><Relationship Id="rId32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8.xml"/><Relationship Id="rId23" Type="http://schemas.openxmlformats.org/officeDocument/2006/relationships/slide" Target="slides/slide16.xml"/><Relationship Id="rId28" Type="http://schemas.openxmlformats.org/officeDocument/2006/relationships/slide" Target="slides/slide2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slide" Target="slides/slide15.xml"/><Relationship Id="rId27" Type="http://schemas.openxmlformats.org/officeDocument/2006/relationships/slide" Target="slides/slide20.xml"/><Relationship Id="rId30" Type="http://schemas.openxmlformats.org/officeDocument/2006/relationships/slide" Target="slides/slide2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8800" y="3159125"/>
            <a:ext cx="457200" cy="1035050"/>
          </a:xfrm>
          <a:prstGeom prst="rect">
            <a:avLst/>
          </a:prstGeom>
          <a:noFill/>
        </p:spPr>
        <p:txBody>
          <a:bodyPr lIns="0" tIns="9144" rIns="0" bIns="9144" anchor="ctr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98BE113-2768-4748-A199-9061DE1EB4B3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53561F-E4A6-4F60-8099-7BDDA61FB3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53FA80-D834-44EA-8C6F-02933A84A2BE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C418802-7F67-43F3-B4F8-F3BAEDFECA7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4267200" y="4075113"/>
            <a:ext cx="457200" cy="1014412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6621D9-2E21-463A-BB75-4D607D8CC398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7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C1E3B7-13AA-43E1-B945-D4931F6171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5E8C7-C881-4910-AD43-D4C913C29719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329C66-0DDE-4482-B2B5-0D06BC29B8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057275" y="520700"/>
            <a:ext cx="457200" cy="9223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779963" y="520700"/>
            <a:ext cx="457200" cy="922338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A8F192-12D5-405E-9123-7E256F8C3EAE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10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B1A2F0-1F59-49D7-8507-31943DFB06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C8D600-1E56-4602-AB3F-E535AD9C9871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BB000-AC73-4177-9494-C2486C6529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3AE9AF-A10A-4CF2-97A2-09BC0A8FC752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20DFFD-6FFB-4D3B-85D4-F82AA2C29AF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329238" y="1774825"/>
            <a:ext cx="457200" cy="1230313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6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2CB8E8-F7BD-4C5B-B684-3388102C9D73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7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24044C-8935-4B52-88F0-E796EF5A80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35225" y="3332163"/>
            <a:ext cx="457200" cy="922337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+mn-cs"/>
              </a:rPr>
              <a:t>{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6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DEE8C7-6004-4088-BE16-0CBA0FCC2B73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7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3365AD-4800-4173-B95A-90AB1722349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BC8E74-47CE-406C-91C4-5D34BFEA18F2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AD441A-17FB-49CD-AA87-F01417A9218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E5C629-0CF1-40B7-963B-5AFEA6A4D213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7E8048-C128-4D46-89E5-F420DDE3C9E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5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9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773B3-55F1-4DEB-A34E-C06BC21E697C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2588DB-C68A-4106-9416-539214080E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87E70C-CE2D-46AE-A362-EE5CE06C7B67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CC2307-27AA-4E39-B5C5-52E2ADF369E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13"/>
          <p:cNvSpPr/>
          <p:nvPr/>
        </p:nvSpPr>
        <p:spPr>
          <a:xfrm>
            <a:off x="228600" y="228600"/>
            <a:ext cx="8696325" cy="473710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Freeform 14"/>
          <p:cNvSpPr>
            <a:spLocks/>
          </p:cNvSpPr>
          <p:nvPr/>
        </p:nvSpPr>
        <p:spPr bwMode="hidden">
          <a:xfrm>
            <a:off x="6046788" y="4203700"/>
            <a:ext cx="2876550" cy="714375"/>
          </a:xfrm>
          <a:custGeom>
            <a:avLst/>
            <a:gdLst>
              <a:gd name="T0" fmla="*/ 2147483647 w 2706"/>
              <a:gd name="T1" fmla="*/ 0 h 640"/>
              <a:gd name="T2" fmla="*/ 2147483647 w 2706"/>
              <a:gd name="T3" fmla="*/ 0 h 640"/>
              <a:gd name="T4" fmla="*/ 2147483647 w 2706"/>
              <a:gd name="T5" fmla="*/ 2147483647 h 640"/>
              <a:gd name="T6" fmla="*/ 2147483647 w 2706"/>
              <a:gd name="T7" fmla="*/ 2147483647 h 640"/>
              <a:gd name="T8" fmla="*/ 2147483647 w 2706"/>
              <a:gd name="T9" fmla="*/ 2147483647 h 640"/>
              <a:gd name="T10" fmla="*/ 2147483647 w 2706"/>
              <a:gd name="T11" fmla="*/ 2147483647 h 640"/>
              <a:gd name="T12" fmla="*/ 2147483647 w 2706"/>
              <a:gd name="T13" fmla="*/ 2147483647 h 640"/>
              <a:gd name="T14" fmla="*/ 2147483647 w 2706"/>
              <a:gd name="T15" fmla="*/ 2147483647 h 640"/>
              <a:gd name="T16" fmla="*/ 2147483647 w 2706"/>
              <a:gd name="T17" fmla="*/ 2147483647 h 640"/>
              <a:gd name="T18" fmla="*/ 2147483647 w 2706"/>
              <a:gd name="T19" fmla="*/ 2147483647 h 640"/>
              <a:gd name="T20" fmla="*/ 2147483647 w 2706"/>
              <a:gd name="T21" fmla="*/ 2147483647 h 640"/>
              <a:gd name="T22" fmla="*/ 2147483647 w 2706"/>
              <a:gd name="T23" fmla="*/ 2147483647 h 640"/>
              <a:gd name="T24" fmla="*/ 2147483647 w 2706"/>
              <a:gd name="T25" fmla="*/ 2147483647 h 640"/>
              <a:gd name="T26" fmla="*/ 2147483647 w 2706"/>
              <a:gd name="T27" fmla="*/ 2147483647 h 640"/>
              <a:gd name="T28" fmla="*/ 2147483647 w 2706"/>
              <a:gd name="T29" fmla="*/ 2147483647 h 640"/>
              <a:gd name="T30" fmla="*/ 2147483647 w 2706"/>
              <a:gd name="T31" fmla="*/ 2147483647 h 640"/>
              <a:gd name="T32" fmla="*/ 2147483647 w 2706"/>
              <a:gd name="T33" fmla="*/ 2147483647 h 640"/>
              <a:gd name="T34" fmla="*/ 2147483647 w 2706"/>
              <a:gd name="T35" fmla="*/ 2147483647 h 640"/>
              <a:gd name="T36" fmla="*/ 0 w 2706"/>
              <a:gd name="T37" fmla="*/ 2147483647 h 640"/>
              <a:gd name="T38" fmla="*/ 0 w 2706"/>
              <a:gd name="T39" fmla="*/ 2147483647 h 640"/>
              <a:gd name="T40" fmla="*/ 2147483647 w 2706"/>
              <a:gd name="T41" fmla="*/ 2147483647 h 640"/>
              <a:gd name="T42" fmla="*/ 2147483647 w 2706"/>
              <a:gd name="T43" fmla="*/ 2147483647 h 640"/>
              <a:gd name="T44" fmla="*/ 2147483647 w 2706"/>
              <a:gd name="T45" fmla="*/ 2147483647 h 640"/>
              <a:gd name="T46" fmla="*/ 2147483647 w 2706"/>
              <a:gd name="T47" fmla="*/ 2147483647 h 640"/>
              <a:gd name="T48" fmla="*/ 2147483647 w 2706"/>
              <a:gd name="T49" fmla="*/ 2147483647 h 640"/>
              <a:gd name="T50" fmla="*/ 2147483647 w 2706"/>
              <a:gd name="T51" fmla="*/ 2147483647 h 640"/>
              <a:gd name="T52" fmla="*/ 2147483647 w 2706"/>
              <a:gd name="T53" fmla="*/ 2147483647 h 640"/>
              <a:gd name="T54" fmla="*/ 2147483647 w 2706"/>
              <a:gd name="T55" fmla="*/ 2147483647 h 640"/>
              <a:gd name="T56" fmla="*/ 2147483647 w 2706"/>
              <a:gd name="T57" fmla="*/ 2147483647 h 640"/>
              <a:gd name="T58" fmla="*/ 2147483647 w 2706"/>
              <a:gd name="T59" fmla="*/ 2147483647 h 640"/>
              <a:gd name="T60" fmla="*/ 2147483647 w 2706"/>
              <a:gd name="T61" fmla="*/ 2147483647 h 640"/>
              <a:gd name="T62" fmla="*/ 2147483647 w 2706"/>
              <a:gd name="T63" fmla="*/ 2147483647 h 640"/>
              <a:gd name="T64" fmla="*/ 2147483647 w 2706"/>
              <a:gd name="T65" fmla="*/ 2147483647 h 640"/>
              <a:gd name="T66" fmla="*/ 2147483647 w 2706"/>
              <a:gd name="T67" fmla="*/ 2147483647 h 640"/>
              <a:gd name="T68" fmla="*/ 2147483647 w 2706"/>
              <a:gd name="T69" fmla="*/ 2147483647 h 640"/>
              <a:gd name="T70" fmla="*/ 2147483647 w 2706"/>
              <a:gd name="T71" fmla="*/ 2147483647 h 640"/>
              <a:gd name="T72" fmla="*/ 2147483647 w 2706"/>
              <a:gd name="T73" fmla="*/ 2147483647 h 640"/>
              <a:gd name="T74" fmla="*/ 2147483647 w 2706"/>
              <a:gd name="T75" fmla="*/ 2147483647 h 640"/>
              <a:gd name="T76" fmla="*/ 2147483647 w 2706"/>
              <a:gd name="T77" fmla="*/ 2147483647 h 640"/>
              <a:gd name="T78" fmla="*/ 2147483647 w 2706"/>
              <a:gd name="T79" fmla="*/ 2147483647 h 640"/>
              <a:gd name="T80" fmla="*/ 2147483647 w 2706"/>
              <a:gd name="T81" fmla="*/ 2147483647 h 640"/>
              <a:gd name="T82" fmla="*/ 2147483647 w 2706"/>
              <a:gd name="T83" fmla="*/ 2147483647 h 640"/>
              <a:gd name="T84" fmla="*/ 2147483647 w 2706"/>
              <a:gd name="T85" fmla="*/ 2147483647 h 640"/>
              <a:gd name="T86" fmla="*/ 2147483647 w 2706"/>
              <a:gd name="T87" fmla="*/ 2147483647 h 640"/>
              <a:gd name="T88" fmla="*/ 2147483647 w 2706"/>
              <a:gd name="T89" fmla="*/ 2147483647 h 640"/>
              <a:gd name="T90" fmla="*/ 2147483647 w 2706"/>
              <a:gd name="T91" fmla="*/ 2147483647 h 640"/>
              <a:gd name="T92" fmla="*/ 2147483647 w 2706"/>
              <a:gd name="T93" fmla="*/ 2147483647 h 640"/>
              <a:gd name="T94" fmla="*/ 2147483647 w 2706"/>
              <a:gd name="T95" fmla="*/ 2147483647 h 640"/>
              <a:gd name="T96" fmla="*/ 2147483647 w 2706"/>
              <a:gd name="T97" fmla="*/ 2147483647 h 640"/>
              <a:gd name="T98" fmla="*/ 2147483647 w 2706"/>
              <a:gd name="T99" fmla="*/ 2147483647 h 640"/>
              <a:gd name="T100" fmla="*/ 2147483647 w 2706"/>
              <a:gd name="T101" fmla="*/ 2147483647 h 640"/>
              <a:gd name="T102" fmla="*/ 2147483647 w 2706"/>
              <a:gd name="T103" fmla="*/ 2147483647 h 640"/>
              <a:gd name="T104" fmla="*/ 2147483647 w 2706"/>
              <a:gd name="T105" fmla="*/ 2147483647 h 640"/>
              <a:gd name="T106" fmla="*/ 2147483647 w 2706"/>
              <a:gd name="T107" fmla="*/ 0 h 640"/>
              <a:gd name="T108" fmla="*/ 2147483647 w 2706"/>
              <a:gd name="T109" fmla="*/ 0 h 640"/>
              <a:gd name="T110" fmla="*/ 2147483647 w 2706"/>
              <a:gd name="T111" fmla="*/ 0 h 640"/>
              <a:gd name="T112" fmla="*/ 2147483647 w 2706"/>
              <a:gd name="T113" fmla="*/ 0 h 6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6" y="388"/>
                </a:lnTo>
                <a:lnTo>
                  <a:pt x="2706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1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6" name="Freeform 18"/>
          <p:cNvSpPr>
            <a:spLocks/>
          </p:cNvSpPr>
          <p:nvPr/>
        </p:nvSpPr>
        <p:spPr bwMode="hidden">
          <a:xfrm>
            <a:off x="2619375" y="4075113"/>
            <a:ext cx="5545138" cy="850900"/>
          </a:xfrm>
          <a:custGeom>
            <a:avLst/>
            <a:gdLst>
              <a:gd name="T0" fmla="*/ 2147483647 w 5216"/>
              <a:gd name="T1" fmla="*/ 2147483647 h 762"/>
              <a:gd name="T2" fmla="*/ 2147483647 w 5216"/>
              <a:gd name="T3" fmla="*/ 2147483647 h 762"/>
              <a:gd name="T4" fmla="*/ 2147483647 w 5216"/>
              <a:gd name="T5" fmla="*/ 2147483647 h 762"/>
              <a:gd name="T6" fmla="*/ 2147483647 w 5216"/>
              <a:gd name="T7" fmla="*/ 2147483647 h 762"/>
              <a:gd name="T8" fmla="*/ 2147483647 w 5216"/>
              <a:gd name="T9" fmla="*/ 2147483647 h 762"/>
              <a:gd name="T10" fmla="*/ 2147483647 w 5216"/>
              <a:gd name="T11" fmla="*/ 2147483647 h 762"/>
              <a:gd name="T12" fmla="*/ 2147483647 w 5216"/>
              <a:gd name="T13" fmla="*/ 2147483647 h 762"/>
              <a:gd name="T14" fmla="*/ 2147483647 w 5216"/>
              <a:gd name="T15" fmla="*/ 2147483647 h 762"/>
              <a:gd name="T16" fmla="*/ 2147483647 w 5216"/>
              <a:gd name="T17" fmla="*/ 2147483647 h 762"/>
              <a:gd name="T18" fmla="*/ 2147483647 w 5216"/>
              <a:gd name="T19" fmla="*/ 2147483647 h 762"/>
              <a:gd name="T20" fmla="*/ 2147483647 w 5216"/>
              <a:gd name="T21" fmla="*/ 2147483647 h 762"/>
              <a:gd name="T22" fmla="*/ 2147483647 w 5216"/>
              <a:gd name="T23" fmla="*/ 2147483647 h 762"/>
              <a:gd name="T24" fmla="*/ 2147483647 w 5216"/>
              <a:gd name="T25" fmla="*/ 2147483647 h 762"/>
              <a:gd name="T26" fmla="*/ 2147483647 w 5216"/>
              <a:gd name="T27" fmla="*/ 0 h 762"/>
              <a:gd name="T28" fmla="*/ 2147483647 w 5216"/>
              <a:gd name="T29" fmla="*/ 2147483647 h 762"/>
              <a:gd name="T30" fmla="*/ 2147483647 w 5216"/>
              <a:gd name="T31" fmla="*/ 2147483647 h 762"/>
              <a:gd name="T32" fmla="*/ 0 w 5216"/>
              <a:gd name="T33" fmla="*/ 2147483647 h 762"/>
              <a:gd name="T34" fmla="*/ 2147483647 w 5216"/>
              <a:gd name="T35" fmla="*/ 2147483647 h 762"/>
              <a:gd name="T36" fmla="*/ 2147483647 w 5216"/>
              <a:gd name="T37" fmla="*/ 2147483647 h 762"/>
              <a:gd name="T38" fmla="*/ 2147483647 w 5216"/>
              <a:gd name="T39" fmla="*/ 2147483647 h 762"/>
              <a:gd name="T40" fmla="*/ 2147483647 w 5216"/>
              <a:gd name="T41" fmla="*/ 2147483647 h 762"/>
              <a:gd name="T42" fmla="*/ 2147483647 w 5216"/>
              <a:gd name="T43" fmla="*/ 2147483647 h 762"/>
              <a:gd name="T44" fmla="*/ 2147483647 w 5216"/>
              <a:gd name="T45" fmla="*/ 2147483647 h 762"/>
              <a:gd name="T46" fmla="*/ 2147483647 w 5216"/>
              <a:gd name="T47" fmla="*/ 2147483647 h 762"/>
              <a:gd name="T48" fmla="*/ 2147483647 w 5216"/>
              <a:gd name="T49" fmla="*/ 2147483647 h 762"/>
              <a:gd name="T50" fmla="*/ 2147483647 w 5216"/>
              <a:gd name="T51" fmla="*/ 2147483647 h 762"/>
              <a:gd name="T52" fmla="*/ 2147483647 w 5216"/>
              <a:gd name="T53" fmla="*/ 2147483647 h 762"/>
              <a:gd name="T54" fmla="*/ 2147483647 w 5216"/>
              <a:gd name="T55" fmla="*/ 2147483647 h 762"/>
              <a:gd name="T56" fmla="*/ 2147483647 w 5216"/>
              <a:gd name="T57" fmla="*/ 2147483647 h 762"/>
              <a:gd name="T58" fmla="*/ 2147483647 w 5216"/>
              <a:gd name="T59" fmla="*/ 2147483647 h 762"/>
              <a:gd name="T60" fmla="*/ 2147483647 w 5216"/>
              <a:gd name="T61" fmla="*/ 2147483647 h 762"/>
              <a:gd name="T62" fmla="*/ 2147483647 w 5216"/>
              <a:gd name="T63" fmla="*/ 2147483647 h 762"/>
              <a:gd name="T64" fmla="*/ 2147483647 w 5216"/>
              <a:gd name="T65" fmla="*/ 2147483647 h 762"/>
              <a:gd name="T66" fmla="*/ 2147483647 w 5216"/>
              <a:gd name="T67" fmla="*/ 2147483647 h 762"/>
              <a:gd name="T68" fmla="*/ 2147483647 w 5216"/>
              <a:gd name="T69" fmla="*/ 2147483647 h 762"/>
              <a:gd name="T70" fmla="*/ 2147483647 w 5216"/>
              <a:gd name="T71" fmla="*/ 2147483647 h 76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39999"/>
            </a:schemeClr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7" name="Freeform 22"/>
          <p:cNvSpPr>
            <a:spLocks/>
          </p:cNvSpPr>
          <p:nvPr/>
        </p:nvSpPr>
        <p:spPr bwMode="hidden">
          <a:xfrm>
            <a:off x="2828925" y="4087813"/>
            <a:ext cx="5467350" cy="774700"/>
          </a:xfrm>
          <a:custGeom>
            <a:avLst/>
            <a:gdLst>
              <a:gd name="T0" fmla="*/ 0 w 5144"/>
              <a:gd name="T1" fmla="*/ 2147483647 h 694"/>
              <a:gd name="T2" fmla="*/ 0 w 5144"/>
              <a:gd name="T3" fmla="*/ 2147483647 h 694"/>
              <a:gd name="T4" fmla="*/ 2147483647 w 5144"/>
              <a:gd name="T5" fmla="*/ 2147483647 h 694"/>
              <a:gd name="T6" fmla="*/ 2147483647 w 5144"/>
              <a:gd name="T7" fmla="*/ 2147483647 h 694"/>
              <a:gd name="T8" fmla="*/ 2147483647 w 5144"/>
              <a:gd name="T9" fmla="*/ 2147483647 h 694"/>
              <a:gd name="T10" fmla="*/ 2147483647 w 5144"/>
              <a:gd name="T11" fmla="*/ 2147483647 h 694"/>
              <a:gd name="T12" fmla="*/ 2147483647 w 5144"/>
              <a:gd name="T13" fmla="*/ 2147483647 h 694"/>
              <a:gd name="T14" fmla="*/ 2147483647 w 5144"/>
              <a:gd name="T15" fmla="*/ 2147483647 h 694"/>
              <a:gd name="T16" fmla="*/ 2147483647 w 5144"/>
              <a:gd name="T17" fmla="*/ 2147483647 h 694"/>
              <a:gd name="T18" fmla="*/ 2147483647 w 5144"/>
              <a:gd name="T19" fmla="*/ 2147483647 h 694"/>
              <a:gd name="T20" fmla="*/ 2147483647 w 5144"/>
              <a:gd name="T21" fmla="*/ 2147483647 h 694"/>
              <a:gd name="T22" fmla="*/ 2147483647 w 5144"/>
              <a:gd name="T23" fmla="*/ 2147483647 h 694"/>
              <a:gd name="T24" fmla="*/ 2147483647 w 5144"/>
              <a:gd name="T25" fmla="*/ 0 h 694"/>
              <a:gd name="T26" fmla="*/ 2147483647 w 5144"/>
              <a:gd name="T27" fmla="*/ 2147483647 h 694"/>
              <a:gd name="T28" fmla="*/ 2147483647 w 5144"/>
              <a:gd name="T29" fmla="*/ 2147483647 h 694"/>
              <a:gd name="T30" fmla="*/ 2147483647 w 5144"/>
              <a:gd name="T31" fmla="*/ 2147483647 h 694"/>
              <a:gd name="T32" fmla="*/ 2147483647 w 5144"/>
              <a:gd name="T33" fmla="*/ 2147483647 h 694"/>
              <a:gd name="T34" fmla="*/ 2147483647 w 5144"/>
              <a:gd name="T35" fmla="*/ 2147483647 h 694"/>
              <a:gd name="T36" fmla="*/ 2147483647 w 5144"/>
              <a:gd name="T37" fmla="*/ 2147483647 h 694"/>
              <a:gd name="T38" fmla="*/ 2147483647 w 5144"/>
              <a:gd name="T39" fmla="*/ 2147483647 h 694"/>
              <a:gd name="T40" fmla="*/ 2147483647 w 5144"/>
              <a:gd name="T41" fmla="*/ 2147483647 h 694"/>
              <a:gd name="T42" fmla="*/ 2147483647 w 5144"/>
              <a:gd name="T43" fmla="*/ 2147483647 h 694"/>
              <a:gd name="T44" fmla="*/ 2147483647 w 5144"/>
              <a:gd name="T45" fmla="*/ 2147483647 h 694"/>
              <a:gd name="T46" fmla="*/ 2147483647 w 5144"/>
              <a:gd name="T47" fmla="*/ 2147483647 h 694"/>
              <a:gd name="T48" fmla="*/ 2147483647 w 5144"/>
              <a:gd name="T49" fmla="*/ 2147483647 h 694"/>
              <a:gd name="T50" fmla="*/ 2147483647 w 5144"/>
              <a:gd name="T51" fmla="*/ 2147483647 h 694"/>
              <a:gd name="T52" fmla="*/ 2147483647 w 5144"/>
              <a:gd name="T53" fmla="*/ 2147483647 h 694"/>
              <a:gd name="T54" fmla="*/ 2147483647 w 5144"/>
              <a:gd name="T55" fmla="*/ 2147483647 h 694"/>
              <a:gd name="T56" fmla="*/ 2147483647 w 5144"/>
              <a:gd name="T57" fmla="*/ 2147483647 h 694"/>
              <a:gd name="T58" fmla="*/ 2147483647 w 5144"/>
              <a:gd name="T59" fmla="*/ 2147483647 h 694"/>
              <a:gd name="T60" fmla="*/ 2147483647 w 5144"/>
              <a:gd name="T61" fmla="*/ 2147483647 h 694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</a:gdLst>
            <a:ahLst/>
            <a:cxnLst>
              <a:cxn ang="T62">
                <a:pos x="T0" y="T1"/>
              </a:cxn>
              <a:cxn ang="T63">
                <a:pos x="T2" y="T3"/>
              </a:cxn>
              <a:cxn ang="T64">
                <a:pos x="T4" y="T5"/>
              </a:cxn>
              <a:cxn ang="T65">
                <a:pos x="T6" y="T7"/>
              </a:cxn>
              <a:cxn ang="T66">
                <a:pos x="T8" y="T9"/>
              </a:cxn>
              <a:cxn ang="T67">
                <a:pos x="T10" y="T11"/>
              </a:cxn>
              <a:cxn ang="T68">
                <a:pos x="T12" y="T13"/>
              </a:cxn>
              <a:cxn ang="T69">
                <a:pos x="T14" y="T15"/>
              </a:cxn>
              <a:cxn ang="T70">
                <a:pos x="T16" y="T17"/>
              </a:cxn>
              <a:cxn ang="T71">
                <a:pos x="T18" y="T19"/>
              </a:cxn>
              <a:cxn ang="T72">
                <a:pos x="T20" y="T21"/>
              </a:cxn>
              <a:cxn ang="T73">
                <a:pos x="T22" y="T23"/>
              </a:cxn>
              <a:cxn ang="T74">
                <a:pos x="T24" y="T25"/>
              </a:cxn>
              <a:cxn ang="T75">
                <a:pos x="T26" y="T27"/>
              </a:cxn>
              <a:cxn ang="T76">
                <a:pos x="T28" y="T29"/>
              </a:cxn>
              <a:cxn ang="T77">
                <a:pos x="T30" y="T31"/>
              </a:cxn>
              <a:cxn ang="T78">
                <a:pos x="T32" y="T33"/>
              </a:cxn>
              <a:cxn ang="T79">
                <a:pos x="T34" y="T35"/>
              </a:cxn>
              <a:cxn ang="T80">
                <a:pos x="T36" y="T37"/>
              </a:cxn>
              <a:cxn ang="T81">
                <a:pos x="T38" y="T39"/>
              </a:cxn>
              <a:cxn ang="T82">
                <a:pos x="T40" y="T41"/>
              </a:cxn>
              <a:cxn ang="T83">
                <a:pos x="T42" y="T43"/>
              </a:cxn>
              <a:cxn ang="T84">
                <a:pos x="T44" y="T45"/>
              </a:cxn>
              <a:cxn ang="T85">
                <a:pos x="T46" y="T47"/>
              </a:cxn>
              <a:cxn ang="T86">
                <a:pos x="T48" y="T49"/>
              </a:cxn>
              <a:cxn ang="T87">
                <a:pos x="T50" y="T51"/>
              </a:cxn>
              <a:cxn ang="T88">
                <a:pos x="T52" y="T53"/>
              </a:cxn>
              <a:cxn ang="T89">
                <a:pos x="T54" y="T55"/>
              </a:cxn>
              <a:cxn ang="T90">
                <a:pos x="T56" y="T57"/>
              </a:cxn>
              <a:cxn ang="T91">
                <a:pos x="T58" y="T59"/>
              </a:cxn>
              <a:cxn ang="T92">
                <a:pos x="T60" y="T61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8" name="Freeform 26"/>
          <p:cNvSpPr>
            <a:spLocks/>
          </p:cNvSpPr>
          <p:nvPr/>
        </p:nvSpPr>
        <p:spPr bwMode="hidden">
          <a:xfrm>
            <a:off x="5610225" y="4073525"/>
            <a:ext cx="3306763" cy="652463"/>
          </a:xfrm>
          <a:custGeom>
            <a:avLst/>
            <a:gdLst>
              <a:gd name="T0" fmla="*/ 0 w 3112"/>
              <a:gd name="T1" fmla="*/ 2147483647 h 584"/>
              <a:gd name="T2" fmla="*/ 0 w 3112"/>
              <a:gd name="T3" fmla="*/ 2147483647 h 584"/>
              <a:gd name="T4" fmla="*/ 2147483647 w 3112"/>
              <a:gd name="T5" fmla="*/ 2147483647 h 584"/>
              <a:gd name="T6" fmla="*/ 2147483647 w 3112"/>
              <a:gd name="T7" fmla="*/ 2147483647 h 584"/>
              <a:gd name="T8" fmla="*/ 2147483647 w 3112"/>
              <a:gd name="T9" fmla="*/ 2147483647 h 584"/>
              <a:gd name="T10" fmla="*/ 2147483647 w 3112"/>
              <a:gd name="T11" fmla="*/ 2147483647 h 584"/>
              <a:gd name="T12" fmla="*/ 2147483647 w 3112"/>
              <a:gd name="T13" fmla="*/ 2147483647 h 584"/>
              <a:gd name="T14" fmla="*/ 2147483647 w 3112"/>
              <a:gd name="T15" fmla="*/ 2147483647 h 584"/>
              <a:gd name="T16" fmla="*/ 2147483647 w 3112"/>
              <a:gd name="T17" fmla="*/ 2147483647 h 584"/>
              <a:gd name="T18" fmla="*/ 2147483647 w 3112"/>
              <a:gd name="T19" fmla="*/ 2147483647 h 584"/>
              <a:gd name="T20" fmla="*/ 2147483647 w 3112"/>
              <a:gd name="T21" fmla="*/ 2147483647 h 584"/>
              <a:gd name="T22" fmla="*/ 2147483647 w 3112"/>
              <a:gd name="T23" fmla="*/ 2147483647 h 584"/>
              <a:gd name="T24" fmla="*/ 2147483647 w 3112"/>
              <a:gd name="T25" fmla="*/ 2147483647 h 584"/>
              <a:gd name="T26" fmla="*/ 2147483647 w 3112"/>
              <a:gd name="T27" fmla="*/ 2147483647 h 584"/>
              <a:gd name="T28" fmla="*/ 2147483647 w 3112"/>
              <a:gd name="T29" fmla="*/ 2147483647 h 584"/>
              <a:gd name="T30" fmla="*/ 2147483647 w 3112"/>
              <a:gd name="T31" fmla="*/ 2147483647 h 584"/>
              <a:gd name="T32" fmla="*/ 2147483647 w 3112"/>
              <a:gd name="T33" fmla="*/ 2147483647 h 584"/>
              <a:gd name="T34" fmla="*/ 2147483647 w 3112"/>
              <a:gd name="T35" fmla="*/ 2147483647 h 584"/>
              <a:gd name="T36" fmla="*/ 2147483647 w 3112"/>
              <a:gd name="T37" fmla="*/ 2147483647 h 584"/>
              <a:gd name="T38" fmla="*/ 2147483647 w 3112"/>
              <a:gd name="T39" fmla="*/ 0 h 584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</a:gdLst>
            <a:ahLst/>
            <a:cxnLst>
              <a:cxn ang="T40">
                <a:pos x="T0" y="T1"/>
              </a:cxn>
              <a:cxn ang="T41">
                <a:pos x="T2" y="T3"/>
              </a:cxn>
              <a:cxn ang="T42">
                <a:pos x="T4" y="T5"/>
              </a:cxn>
              <a:cxn ang="T43">
                <a:pos x="T6" y="T7"/>
              </a:cxn>
              <a:cxn ang="T44">
                <a:pos x="T8" y="T9"/>
              </a:cxn>
              <a:cxn ang="T45">
                <a:pos x="T10" y="T11"/>
              </a:cxn>
              <a:cxn ang="T46">
                <a:pos x="T12" y="T13"/>
              </a:cxn>
              <a:cxn ang="T47">
                <a:pos x="T14" y="T15"/>
              </a:cxn>
              <a:cxn ang="T48">
                <a:pos x="T16" y="T17"/>
              </a:cxn>
              <a:cxn ang="T49">
                <a:pos x="T18" y="T19"/>
              </a:cxn>
              <a:cxn ang="T50">
                <a:pos x="T20" y="T21"/>
              </a:cxn>
              <a:cxn ang="T51">
                <a:pos x="T22" y="T23"/>
              </a:cxn>
              <a:cxn ang="T52">
                <a:pos x="T24" y="T25"/>
              </a:cxn>
              <a:cxn ang="T53">
                <a:pos x="T26" y="T27"/>
              </a:cxn>
              <a:cxn ang="T54">
                <a:pos x="T28" y="T29"/>
              </a:cxn>
              <a:cxn ang="T55">
                <a:pos x="T30" y="T31"/>
              </a:cxn>
              <a:cxn ang="T56">
                <a:pos x="T32" y="T33"/>
              </a:cxn>
              <a:cxn ang="T57">
                <a:pos x="T34" y="T35"/>
              </a:cxn>
              <a:cxn ang="T58">
                <a:pos x="T36" y="T37"/>
              </a:cxn>
              <a:cxn ang="T59">
                <a:pos x="T38" y="T39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 useBgFill="1">
        <p:nvSpPr>
          <p:cNvPr id="9" name="Freeform 10"/>
          <p:cNvSpPr>
            <a:spLocks/>
          </p:cNvSpPr>
          <p:nvPr/>
        </p:nvSpPr>
        <p:spPr bwMode="hidden">
          <a:xfrm>
            <a:off x="211138" y="4059238"/>
            <a:ext cx="8723312" cy="1328737"/>
          </a:xfrm>
          <a:custGeom>
            <a:avLst/>
            <a:gdLst>
              <a:gd name="T0" fmla="*/ 2147483647 w 8196"/>
              <a:gd name="T1" fmla="*/ 2147483647 h 1192"/>
              <a:gd name="T2" fmla="*/ 2147483647 w 8196"/>
              <a:gd name="T3" fmla="*/ 2147483647 h 1192"/>
              <a:gd name="T4" fmla="*/ 2147483647 w 8196"/>
              <a:gd name="T5" fmla="*/ 2147483647 h 1192"/>
              <a:gd name="T6" fmla="*/ 2147483647 w 8196"/>
              <a:gd name="T7" fmla="*/ 2147483647 h 1192"/>
              <a:gd name="T8" fmla="*/ 2147483647 w 8196"/>
              <a:gd name="T9" fmla="*/ 2147483647 h 1192"/>
              <a:gd name="T10" fmla="*/ 2147483647 w 8196"/>
              <a:gd name="T11" fmla="*/ 2147483647 h 1192"/>
              <a:gd name="T12" fmla="*/ 2147483647 w 8196"/>
              <a:gd name="T13" fmla="*/ 2147483647 h 1192"/>
              <a:gd name="T14" fmla="*/ 2147483647 w 8196"/>
              <a:gd name="T15" fmla="*/ 2147483647 h 1192"/>
              <a:gd name="T16" fmla="*/ 2147483647 w 8196"/>
              <a:gd name="T17" fmla="*/ 2147483647 h 1192"/>
              <a:gd name="T18" fmla="*/ 2147483647 w 8196"/>
              <a:gd name="T19" fmla="*/ 2147483647 h 1192"/>
              <a:gd name="T20" fmla="*/ 2147483647 w 8196"/>
              <a:gd name="T21" fmla="*/ 2147483647 h 1192"/>
              <a:gd name="T22" fmla="*/ 2147483647 w 8196"/>
              <a:gd name="T23" fmla="*/ 2147483647 h 1192"/>
              <a:gd name="T24" fmla="*/ 2147483647 w 8196"/>
              <a:gd name="T25" fmla="*/ 2147483647 h 1192"/>
              <a:gd name="T26" fmla="*/ 2147483647 w 8196"/>
              <a:gd name="T27" fmla="*/ 2147483647 h 1192"/>
              <a:gd name="T28" fmla="*/ 2147483647 w 8196"/>
              <a:gd name="T29" fmla="*/ 2147483647 h 1192"/>
              <a:gd name="T30" fmla="*/ 2147483647 w 8196"/>
              <a:gd name="T31" fmla="*/ 2147483647 h 1192"/>
              <a:gd name="T32" fmla="*/ 2147483647 w 8196"/>
              <a:gd name="T33" fmla="*/ 2147483647 h 1192"/>
              <a:gd name="T34" fmla="*/ 2147483647 w 8196"/>
              <a:gd name="T35" fmla="*/ 2147483647 h 1192"/>
              <a:gd name="T36" fmla="*/ 2147483647 w 8196"/>
              <a:gd name="T37" fmla="*/ 2147483647 h 1192"/>
              <a:gd name="T38" fmla="*/ 2147483647 w 8196"/>
              <a:gd name="T39" fmla="*/ 2147483647 h 1192"/>
              <a:gd name="T40" fmla="*/ 2147483647 w 8196"/>
              <a:gd name="T41" fmla="*/ 2147483647 h 1192"/>
              <a:gd name="T42" fmla="*/ 2147483647 w 8196"/>
              <a:gd name="T43" fmla="*/ 2147483647 h 1192"/>
              <a:gd name="T44" fmla="*/ 2147483647 w 8196"/>
              <a:gd name="T45" fmla="*/ 0 h 1192"/>
              <a:gd name="T46" fmla="*/ 2147483647 w 8196"/>
              <a:gd name="T47" fmla="*/ 2147483647 h 1192"/>
              <a:gd name="T48" fmla="*/ 2147483647 w 8196"/>
              <a:gd name="T49" fmla="*/ 2147483647 h 1192"/>
              <a:gd name="T50" fmla="*/ 2147483647 w 8196"/>
              <a:gd name="T51" fmla="*/ 2147483647 h 1192"/>
              <a:gd name="T52" fmla="*/ 2147483647 w 8196"/>
              <a:gd name="T53" fmla="*/ 2147483647 h 1192"/>
              <a:gd name="T54" fmla="*/ 2147483647 w 8196"/>
              <a:gd name="T55" fmla="*/ 2147483647 h 1192"/>
              <a:gd name="T56" fmla="*/ 2147483647 w 8196"/>
              <a:gd name="T57" fmla="*/ 2147483647 h 1192"/>
              <a:gd name="T58" fmla="*/ 2147483647 w 8196"/>
              <a:gd name="T59" fmla="*/ 2147483647 h 1192"/>
              <a:gd name="T60" fmla="*/ 2147483647 w 8196"/>
              <a:gd name="T61" fmla="*/ 2147483647 h 1192"/>
              <a:gd name="T62" fmla="*/ 0 w 8196"/>
              <a:gd name="T63" fmla="*/ 2147483647 h 1192"/>
              <a:gd name="T64" fmla="*/ 2147483647 w 8196"/>
              <a:gd name="T65" fmla="*/ 2147483647 h 1192"/>
              <a:gd name="T66" fmla="*/ 2147483647 w 8196"/>
              <a:gd name="T67" fmla="*/ 2147483647 h 1192"/>
              <a:gd name="T68" fmla="*/ 2147483647 w 8196"/>
              <a:gd name="T69" fmla="*/ 2147483647 h 1192"/>
              <a:gd name="T70" fmla="*/ 2147483647 w 8196"/>
              <a:gd name="T71" fmla="*/ 2147483647 h 1192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</a:gdLst>
            <a:ahLst/>
            <a:cxnLst>
              <a:cxn ang="T72">
                <a:pos x="T0" y="T1"/>
              </a:cxn>
              <a:cxn ang="T73">
                <a:pos x="T2" y="T3"/>
              </a:cxn>
              <a:cxn ang="T74">
                <a:pos x="T4" y="T5"/>
              </a:cxn>
              <a:cxn ang="T75">
                <a:pos x="T6" y="T7"/>
              </a:cxn>
              <a:cxn ang="T76">
                <a:pos x="T8" y="T9"/>
              </a:cxn>
              <a:cxn ang="T77">
                <a:pos x="T10" y="T11"/>
              </a:cxn>
              <a:cxn ang="T78">
                <a:pos x="T12" y="T13"/>
              </a:cxn>
              <a:cxn ang="T79">
                <a:pos x="T14" y="T15"/>
              </a:cxn>
              <a:cxn ang="T80">
                <a:pos x="T16" y="T17"/>
              </a:cxn>
              <a:cxn ang="T81">
                <a:pos x="T18" y="T19"/>
              </a:cxn>
              <a:cxn ang="T82">
                <a:pos x="T20" y="T21"/>
              </a:cxn>
              <a:cxn ang="T83">
                <a:pos x="T22" y="T23"/>
              </a:cxn>
              <a:cxn ang="T84">
                <a:pos x="T24" y="T25"/>
              </a:cxn>
              <a:cxn ang="T85">
                <a:pos x="T26" y="T27"/>
              </a:cxn>
              <a:cxn ang="T86">
                <a:pos x="T28" y="T29"/>
              </a:cxn>
              <a:cxn ang="T87">
                <a:pos x="T30" y="T31"/>
              </a:cxn>
              <a:cxn ang="T88">
                <a:pos x="T32" y="T33"/>
              </a:cxn>
              <a:cxn ang="T89">
                <a:pos x="T34" y="T35"/>
              </a:cxn>
              <a:cxn ang="T90">
                <a:pos x="T36" y="T37"/>
              </a:cxn>
              <a:cxn ang="T91">
                <a:pos x="T38" y="T39"/>
              </a:cxn>
              <a:cxn ang="T92">
                <a:pos x="T40" y="T41"/>
              </a:cxn>
              <a:cxn ang="T93">
                <a:pos x="T42" y="T43"/>
              </a:cxn>
              <a:cxn ang="T94">
                <a:pos x="T44" y="T45"/>
              </a:cxn>
              <a:cxn ang="T95">
                <a:pos x="T46" y="T47"/>
              </a:cxn>
              <a:cxn ang="T96">
                <a:pos x="T48" y="T49"/>
              </a:cxn>
              <a:cxn ang="T97">
                <a:pos x="T50" y="T51"/>
              </a:cxn>
              <a:cxn ang="T98">
                <a:pos x="T52" y="T53"/>
              </a:cxn>
              <a:cxn ang="T99">
                <a:pos x="T54" y="T55"/>
              </a:cxn>
              <a:cxn ang="T100">
                <a:pos x="T56" y="T57"/>
              </a:cxn>
              <a:cxn ang="T101">
                <a:pos x="T58" y="T59"/>
              </a:cxn>
              <a:cxn ang="T102">
                <a:pos x="T60" y="T61"/>
              </a:cxn>
              <a:cxn ang="T103">
                <a:pos x="T62" y="T63"/>
              </a:cxn>
              <a:cxn ang="T104">
                <a:pos x="T64" y="T65"/>
              </a:cxn>
              <a:cxn ang="T105">
                <a:pos x="T66" y="T67"/>
              </a:cxn>
              <a:cxn ang="T106">
                <a:pos x="T68" y="T69"/>
              </a:cxn>
              <a:cxn ang="T107">
                <a:pos x="T70" y="T71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510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3119EC-42DF-4244-9D65-29A33D865057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9D4C35-71AB-4FC3-AAD4-F87727E6D10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84A167-94DF-43B7-93AC-8E7C79040974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E16F74-D10A-46B9-9F2E-BB20B7C9594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46BD44-3507-4FD7-A7E7-EE8909230407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26B73A-B724-4727-A78C-7A4D49CDFE5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565DC2-984A-478E-A145-D92F4216D4FE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DFEC29-1345-4D21-BA5E-083377C692C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1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3" name="Group 5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0325"/>
            <a:chOff x="-3905251" y="4294188"/>
            <a:chExt cx="13027839" cy="1892300"/>
          </a:xfrm>
        </p:grpSpPr>
        <p:sp>
          <p:nvSpPr>
            <p:cNvPr id="4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5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6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8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9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56F46-AB94-49A6-A296-6032DE8E9621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10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CDE701-9160-48F6-A402-35937698E6A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23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1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731F9C-E91C-4192-8025-0DBDF33A5CBF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AE7869-83BB-445A-9359-9D0F9218AFF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14"/>
          <p:cNvSpPr/>
          <p:nvPr/>
        </p:nvSpPr>
        <p:spPr>
          <a:xfrm>
            <a:off x="228600" y="228600"/>
            <a:ext cx="8696325" cy="6035675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6" name="Group 8"/>
          <p:cNvGrpSpPr>
            <a:grpSpLocks noChangeAspect="1"/>
          </p:cNvGrpSpPr>
          <p:nvPr/>
        </p:nvGrpSpPr>
        <p:grpSpPr bwMode="auto">
          <a:xfrm>
            <a:off x="211138" y="5354638"/>
            <a:ext cx="8723312" cy="1330325"/>
            <a:chOff x="-3905250" y="4294188"/>
            <a:chExt cx="13011150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 rtlCol="0">
            <a:normAutofit/>
          </a:bodyPr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1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90C76D-9114-4E32-947A-C67C27736D92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6702C-B5C5-42DE-8E1B-8A77040A7F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2436D0-1BE6-4004-A88A-2604007A2C80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B9068-3A6C-44C7-BF4A-C1CBCCFB5A1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20"/>
          <p:cNvSpPr/>
          <p:nvPr/>
        </p:nvSpPr>
        <p:spPr bwMode="hidden">
          <a:xfrm>
            <a:off x="228600" y="228600"/>
            <a:ext cx="8696325" cy="1427163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5" name="Group 14"/>
          <p:cNvGrpSpPr>
            <a:grpSpLocks noChangeAspect="1"/>
          </p:cNvGrpSpPr>
          <p:nvPr/>
        </p:nvGrpSpPr>
        <p:grpSpPr bwMode="auto">
          <a:xfrm>
            <a:off x="211138" y="714375"/>
            <a:ext cx="8723312" cy="1331913"/>
            <a:chOff x="-3905250" y="4294188"/>
            <a:chExt cx="13011150" cy="1892300"/>
          </a:xfrm>
        </p:grpSpPr>
        <p:sp>
          <p:nvSpPr>
            <p:cNvPr id="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1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81F5EA-2F93-4B4F-BC3F-55DC4B35B7D2}" type="datetime2">
              <a:rPr lang="en-US"/>
              <a:pPr>
                <a:defRPr/>
              </a:pPr>
              <a:t>Monday, December 09, 2013</a:t>
            </a:fld>
            <a:endParaRPr lang="en-US"/>
          </a:p>
        </p:txBody>
      </p:sp>
      <p:sp>
        <p:nvSpPr>
          <p:cNvPr id="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6878BA-389D-4EFD-9C57-F25DD989220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Полилиния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3F50BF-875E-4783-BE50-1FBEC6B66CAF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9F71F7-5CDE-46CD-96BF-7BD61727D50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81A7A9-7E43-4578-BB88-FAAD11B67401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132C5B-A594-43E3-98B7-9E57FB23DA5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олилиния 3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Полилиния 4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097F6D-3F00-4E10-8047-1DBC55D63CD7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8F15BE-BE5F-48FE-AB14-BADFBAF964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7B0810-EFD6-40C9-B304-59249F401C2D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2180A5-2CCA-44D8-B132-306ADBF0F82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E98EE-964E-42CF-A0FE-AED4A0D67321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6A5E45-F6E8-4B26-8DBF-89FF8DAEB3B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/>
          <a:lstStyle>
            <a:lvl1pPr algn="l">
              <a:defRPr sz="46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F06DF6-9E0D-456D-9D42-C9D8852BF62B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4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5C72E1-4F00-41F4-A5F9-C4389DD29FD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D53BDC6-07E5-48B1-BAB5-4CAA713EB001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B51223-D50B-492F-93D5-AB92A4F02EA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359C9-0C7F-4E20-BC6B-DCC0DAEED3EA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156575" y="6421438"/>
            <a:ext cx="762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933AD7-7D1A-4C5D-B7D0-10A64E9234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CBF5DA-5AC4-4E1F-9EE0-51499B1A7F87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BC1D37-A72F-470C-852C-ADD877E86CB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024873F-7AF3-4CFC-BBD8-307EA39C5380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A4371F-B14C-4443-8DA9-E3447A1EA3E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781E1A-656E-47E2-B0A5-5D4F34A1F71B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A0F21E-8F3E-482A-BEE4-FC11BF76447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42AA27-D3F2-470F-B80B-126C03367D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8991600" y="3175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155575" y="241935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3" name="Овал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A84181-B720-46EF-BD06-58DBEC696A18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1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3FB1B6B7-8DE7-4FF3-8406-4DBD31C932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8" name="Объект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F806CD-4D3B-43C2-9351-F5FBF6FBEBE6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62450" y="1027113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2DEBAF5-FDA6-43FC-B11C-7A15A41994E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24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Прямоугольник 25"/>
          <p:cNvSpPr>
            <a:spLocks noChangeArrowheads="1"/>
          </p:cNvSpPr>
          <p:nvPr/>
        </p:nvSpPr>
        <p:spPr bwMode="white">
          <a:xfrm>
            <a:off x="152400" y="2286000"/>
            <a:ext cx="8832850" cy="3048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Прямоугольник 26"/>
          <p:cNvSpPr>
            <a:spLocks noChangeArrowheads="1"/>
          </p:cNvSpPr>
          <p:nvPr/>
        </p:nvSpPr>
        <p:spPr bwMode="auto">
          <a:xfrm>
            <a:off x="155575" y="142875"/>
            <a:ext cx="8832850" cy="2139950"/>
          </a:xfrm>
          <a:prstGeom prst="rect">
            <a:avLst/>
          </a:prstGeom>
          <a:solidFill>
            <a:schemeClr val="accent1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52400" y="2438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" name="Овал 12"/>
          <p:cNvSpPr/>
          <p:nvPr/>
        </p:nvSpPr>
        <p:spPr>
          <a:xfrm>
            <a:off x="4267200" y="211455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4362450" y="2209800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6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178AD43-38C6-4408-AE82-DC60F2443E14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1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4343400" y="219868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3B17A377-F939-427D-9FC2-A0A33D5A67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4562475" y="1576388"/>
            <a:ext cx="9525" cy="4818062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Объект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2" name="Объект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Дата 4"/>
          <p:cNvSpPr>
            <a:spLocks noGrp="1"/>
          </p:cNvSpPr>
          <p:nvPr>
            <p:ph type="dt" sz="half" idx="10"/>
          </p:nvPr>
        </p:nvSpPr>
        <p:spPr>
          <a:xfrm>
            <a:off x="5791200" y="6410325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2752BF7-E419-4C36-9526-4F489E3564B2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7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C6EB1-5127-42F4-BB49-1FDEB986A9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19"/>
          <p:cNvSpPr>
            <a:spLocks noChangeShapeType="1"/>
          </p:cNvSpPr>
          <p:nvPr/>
        </p:nvSpPr>
        <p:spPr bwMode="auto">
          <a:xfrm flipV="1">
            <a:off x="4572000" y="2200275"/>
            <a:ext cx="0" cy="4187825"/>
          </a:xfrm>
          <a:prstGeom prst="line">
            <a:avLst/>
          </a:prstGeom>
          <a:noFill/>
          <a:ln w="9525" algn="ctr">
            <a:solidFill>
              <a:schemeClr val="tx2"/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Прямоугольник 23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1" name="Прямоугольник 2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>
            <a:off x="152400" y="1371600"/>
            <a:ext cx="8832850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3" name="Прямоугольник 12"/>
          <p:cNvSpPr>
            <a:spLocks noChangeArrowheads="1"/>
          </p:cNvSpPr>
          <p:nvPr/>
        </p:nvSpPr>
        <p:spPr bwMode="auto">
          <a:xfrm>
            <a:off x="146050" y="6391275"/>
            <a:ext cx="8832850" cy="31115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" name="Прямая соединительная линия 13"/>
          <p:cNvSpPr>
            <a:spLocks noChangeShapeType="1"/>
          </p:cNvSpPr>
          <p:nvPr/>
        </p:nvSpPr>
        <p:spPr bwMode="auto">
          <a:xfrm>
            <a:off x="152400" y="1279525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6" name="Овал 15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7" name="Овал 16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4" name="Объект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6" name="Объект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3" name="Заголовок 22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8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B499F2-600A-4D76-847D-2FBB35542E18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19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04800" y="6410325"/>
            <a:ext cx="35814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4343400" y="1042988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CA324B1F-DEE7-4D5C-B83C-DB99A0A2850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31C0CA-08CE-4B40-8BBA-9CA6FD3D149C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4343400" y="10366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8EF3AF8-8EC7-4A99-BF74-6E5BA98B59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" name="Прямоугольник 20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" name="Прямоугольник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Прямоугольник 5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" name="Прямоугольник 6"/>
          <p:cNvSpPr>
            <a:spLocks noChangeArrowheads="1"/>
          </p:cNvSpPr>
          <p:nvPr/>
        </p:nvSpPr>
        <p:spPr bwMode="auto">
          <a:xfrm>
            <a:off x="152400" y="15875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8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A63D96-E22A-49BE-9D39-04E9A552EFAC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9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5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00D0687-5072-46E4-886D-33CD817593D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>
            <a:spLocks noChangeArrowheads="1"/>
          </p:cNvSpPr>
          <p:nvPr/>
        </p:nvSpPr>
        <p:spPr bwMode="auto">
          <a:xfrm>
            <a:off x="152400" y="152400"/>
            <a:ext cx="8832850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9144000" cy="119063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Прямоугольник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Прямоугольник 10"/>
          <p:cNvSpPr>
            <a:spLocks noChangeArrowheads="1"/>
          </p:cNvSpPr>
          <p:nvPr/>
        </p:nvSpPr>
        <p:spPr bwMode="auto">
          <a:xfrm>
            <a:off x="152400" y="152400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0" name="Объект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9FDCA2A0-2577-456D-8CE6-5763B6910AD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812A26-136D-4D06-9AC2-693F1A47974F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382963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ая соединительная линия 4"/>
          <p:cNvSpPr>
            <a:spLocks noChangeShapeType="1"/>
          </p:cNvSpPr>
          <p:nvPr/>
        </p:nvSpPr>
        <p:spPr bwMode="auto">
          <a:xfrm>
            <a:off x="152400" y="533400"/>
            <a:ext cx="8832850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Прямоугольник 20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23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Прямоугольник 25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152400" y="152400"/>
            <a:ext cx="8832850" cy="301625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Прямоугольник 11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3" name="Овал 12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Овал 13"/>
          <p:cNvSpPr/>
          <p:nvPr/>
        </p:nvSpPr>
        <p:spPr>
          <a:xfrm>
            <a:off x="1390650" y="323850"/>
            <a:ext cx="419100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Прямоугольник 14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6" name="Номер слайда 6"/>
          <p:cNvSpPr>
            <a:spLocks noGrp="1"/>
          </p:cNvSpPr>
          <p:nvPr>
            <p:ph type="sldNum" sz="quarter" idx="10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4C6DC23-742B-46BE-8F7C-6FAC9623A2B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Дата 4"/>
          <p:cNvSpPr>
            <a:spLocks noGrp="1"/>
          </p:cNvSpPr>
          <p:nvPr>
            <p:ph type="dt" sz="half" idx="11"/>
          </p:nvPr>
        </p:nvSpPr>
        <p:spPr>
          <a:xfrm>
            <a:off x="5788025" y="6405563"/>
            <a:ext cx="3044825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1FD35CB-0A0C-40F4-A8BF-4642053DFE06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18" name="Нижний колонтитул 5"/>
          <p:cNvSpPr>
            <a:spLocks noGrp="1"/>
          </p:cNvSpPr>
          <p:nvPr>
            <p:ph type="ftr" sz="quarter" idx="12"/>
          </p:nvPr>
        </p:nvSpPr>
        <p:spPr>
          <a:xfrm>
            <a:off x="301625" y="6410325"/>
            <a:ext cx="3584575" cy="366713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D3410B-3D84-44C8-941F-8B710431C19B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2DF76-1DA8-4792-93B8-1286495BA7D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19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5" name="Прямоугольник 20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6" name="Прямоугольник 23"/>
          <p:cNvSpPr>
            <a:spLocks noChangeArrowheads="1"/>
          </p:cNvSpPr>
          <p:nvPr/>
        </p:nvSpPr>
        <p:spPr bwMode="white">
          <a:xfrm>
            <a:off x="0" y="0"/>
            <a:ext cx="9144000" cy="155575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7" name="Прямоугольник 24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46050" y="6391275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 rot="5400000">
            <a:off x="4021137" y="3278188"/>
            <a:ext cx="6245225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1" name="Овал 10"/>
          <p:cNvSpPr/>
          <p:nvPr/>
        </p:nvSpPr>
        <p:spPr>
          <a:xfrm>
            <a:off x="6838950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Овал 11"/>
          <p:cNvSpPr/>
          <p:nvPr/>
        </p:nvSpPr>
        <p:spPr>
          <a:xfrm>
            <a:off x="6934200" y="3021013"/>
            <a:ext cx="420688" cy="419100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Номер слайда 5"/>
          <p:cNvSpPr>
            <a:spLocks noGrp="1"/>
          </p:cNvSpPr>
          <p:nvPr>
            <p:ph type="sldNum" sz="quarter" idx="10"/>
          </p:nvPr>
        </p:nvSpPr>
        <p:spPr>
          <a:xfrm>
            <a:off x="6915150" y="3009900"/>
            <a:ext cx="457200" cy="4413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3074B-4A45-454A-9DE8-910413838A0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4" name="Дата 3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2FF9B7-4639-47D5-A83C-06324B8A783A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15" name="Нижний колонтитул 4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Freeform 7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9C9F05-58C2-4332-8DC0-B845D46398D4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DA0517-DB83-43AE-A3BA-6267582AED7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4CCC6B-4475-4C58-8D8E-1C4789A10827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EFA8AFA-453F-4FCF-9498-6741BE5E038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/>
          <p:nvPr/>
        </p:nvSpPr>
        <p:spPr>
          <a:xfrm>
            <a:off x="-1588" y="-1588"/>
            <a:ext cx="9145588" cy="6859588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EE97B9-8068-4114-B55F-550ED2F3FD5B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28BEC5-75A6-4B85-9BC7-0DEE5EC64D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38C88B-9CD3-4F77-A534-40079DB30791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7CEE52-12D6-429A-8B8B-FF2003A4178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18D4B9-75BB-4FEC-905F-041C4EF9FEA5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3C789A8-4394-4A25-B6FA-42D4C5FBB5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009C95-EE11-43F8-82DC-686705B94F23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3FB464E-2812-41A2-9350-DECF33894DE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932C77-0F00-49B4-AB9E-13FAAA227D46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C49A93-C056-400C-9E02-6EDDDBA2011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17"/>
          <p:cNvSpPr/>
          <p:nvPr/>
        </p:nvSpPr>
        <p:spPr>
          <a:xfrm rot="5400000">
            <a:off x="433388" y="-433388"/>
            <a:ext cx="6858000" cy="7724775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48DE7-D2CD-4112-B2F7-9D5A86E6C5CF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A3DF1348-56DE-480C-9405-2EF685B41B2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rtlCol="0" anchor="ctr">
            <a:normAutofit/>
          </a:bodyPr>
          <a:lstStyle>
            <a:lvl1pPr algn="r">
              <a:defRPr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ECDE82-30BF-4FB3-AA78-87A23045C218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B36806-6E32-4CBC-8E09-4B68F49007C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8466433-469C-4A86-8579-59FC7B0F028B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1B3959-8C76-4173-BC46-5C294E4BD6A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2FBA9-D304-4208-8644-93D1D59E7938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698E89B-3847-4FFE-A920-3ECDDCB51B8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3F50BF-875E-4783-BE50-1FBEC6B66CAF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099F71F7-5CDE-46CD-96BF-7BD61727D5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81A7A9-7E43-4578-BB88-FAAD11B67401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pPr>
              <a:defRPr/>
            </a:pPr>
            <a:fld id="{1F132C5B-A594-43E3-98B7-9E57FB23DA5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097F6D-3F00-4E10-8047-1DBC55D63CD7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8F15BE-BE5F-48FE-AB14-BADFBAF964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7B0810-EFD6-40C9-B304-59249F401C2D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2180A5-2CCA-44D8-B132-306ADBF0F82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06E98EE-964E-42CF-A0FE-AED4A0D67321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pPr>
              <a:defRPr/>
            </a:pPr>
            <a:fld id="{236A5E45-F6E8-4B26-8DBF-89FF8DAEB3B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F06DF6-9E0D-456D-9D42-C9D8852BF62B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5C72E1-4F00-41F4-A5F9-C4389DD29FD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53BDC6-07E5-48B1-BAB5-4CAA713EB001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B51223-D50B-492F-93D5-AB92A4F02EA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5359C9-0C7F-4E20-BC6B-DCC0DAEED3EA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933AD7-7D1A-4C5D-B7D0-10A64E92344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DCBF5DA-5AC4-4E1F-9EE0-51499B1A7F87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FBC1D37-A72F-470C-852C-ADD877E86CB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24873F-7AF3-4CFC-BBD8-307EA39C5380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A4371F-B14C-4443-8DA9-E3447A1EA3E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781E1A-656E-47E2-B0A5-5D4F34A1F71B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A0F21E-8F3E-482A-BEE4-FC11BF76447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D43F50BF-875E-4783-BE50-1FBEC6B66CAF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9F71F7-5CDE-46CD-96BF-7BD61727D50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81A7A9-7E43-4578-BB88-FAAD11B67401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132C5B-A594-43E3-98B7-9E57FB23DA5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A0097F6D-3F00-4E10-8047-1DBC55D63CD7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8F15BE-BE5F-48FE-AB14-BADFBAF96442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77B0810-EFD6-40C9-B304-59249F401C2D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D2180A5-2CCA-44D8-B132-306ADBF0F82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06E98EE-964E-42CF-A0FE-AED4A0D67321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36A5E45-F6E8-4B26-8DBF-89FF8DAEB3B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DF06DF6-9E0D-456D-9D42-C9D8852BF62B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25C72E1-4F00-41F4-A5F9-C4389DD29FD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D53BDC6-07E5-48B1-BAB5-4CAA713EB001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3B51223-D50B-492F-93D5-AB92A4F02EA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A5359C9-0C7F-4E20-BC6B-DCC0DAEED3EA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933AD7-7D1A-4C5D-B7D0-10A64E92344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pPr>
              <a:defRPr/>
            </a:pPr>
            <a:fld id="{ADCBF5DA-5AC4-4E1F-9EE0-51499B1A7F87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pPr>
              <a:defRPr/>
            </a:pPr>
            <a:fld id="{3FBC1D37-A72F-470C-852C-ADD877E86CB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024873F-7AF3-4CFC-BBD8-307EA39C5380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A4371F-B14C-4443-8DA9-E3447A1EA3E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C781E1A-656E-47E2-B0A5-5D4F34A1F71B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3A0F21E-8F3E-482A-BEE4-FC11BF76447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5.xml"/><Relationship Id="rId3" Type="http://schemas.openxmlformats.org/officeDocument/2006/relationships/slideLayout" Target="../slideLayouts/slideLayout70.xml"/><Relationship Id="rId7" Type="http://schemas.openxmlformats.org/officeDocument/2006/relationships/slideLayout" Target="../slideLayouts/slideLayout74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9.xml"/><Relationship Id="rId1" Type="http://schemas.openxmlformats.org/officeDocument/2006/relationships/slideLayout" Target="../slideLayouts/slideLayout68.xml"/><Relationship Id="rId6" Type="http://schemas.openxmlformats.org/officeDocument/2006/relationships/slideLayout" Target="../slideLayouts/slideLayout73.xml"/><Relationship Id="rId11" Type="http://schemas.openxmlformats.org/officeDocument/2006/relationships/slideLayout" Target="../slideLayouts/slideLayout78.xml"/><Relationship Id="rId5" Type="http://schemas.openxmlformats.org/officeDocument/2006/relationships/slideLayout" Target="../slideLayouts/slideLayout72.xml"/><Relationship Id="rId10" Type="http://schemas.openxmlformats.org/officeDocument/2006/relationships/slideLayout" Target="../slideLayouts/slideLayout77.xml"/><Relationship Id="rId4" Type="http://schemas.openxmlformats.org/officeDocument/2006/relationships/slideLayout" Target="../slideLayouts/slideLayout71.xml"/><Relationship Id="rId9" Type="http://schemas.openxmlformats.org/officeDocument/2006/relationships/slideLayout" Target="../slideLayouts/slideLayout7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875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0"/>
            <a:ext cx="6096000" cy="3657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alpha val="60000"/>
                  </a:schemeClr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5421080C-63F9-4856-9D52-AF0FB8EAEF10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325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 fontAlgn="auto">
              <a:spcBef>
                <a:spcPts val="0"/>
              </a:spcBef>
              <a:spcAft>
                <a:spcPts val="0"/>
              </a:spcAft>
              <a:defRPr sz="1100">
                <a:solidFill>
                  <a:schemeClr val="tx1">
                    <a:alpha val="60000"/>
                  </a:schemeClr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325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chemeClr val="tx1">
                    <a:alpha val="60000"/>
                  </a:schemeClr>
                </a:solidFill>
                <a:effectLst/>
                <a:latin typeface="+mn-lt"/>
                <a:cs typeface="+mn-cs"/>
              </a:defRPr>
            </a:lvl1pPr>
          </a:lstStyle>
          <a:p>
            <a:pPr>
              <a:defRPr/>
            </a:pPr>
            <a:fld id="{DBE910EB-E341-4D8A-B9B6-C0011532DB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594" r:id="rId1"/>
    <p:sldLayoutId id="2147484570" r:id="rId2"/>
    <p:sldLayoutId id="2147484595" r:id="rId3"/>
    <p:sldLayoutId id="2147484571" r:id="rId4"/>
    <p:sldLayoutId id="2147484596" r:id="rId5"/>
    <p:sldLayoutId id="2147484572" r:id="rId6"/>
    <p:sldLayoutId id="2147484573" r:id="rId7"/>
    <p:sldLayoutId id="2147484597" r:id="rId8"/>
    <p:sldLayoutId id="2147484598" r:id="rId9"/>
    <p:sldLayoutId id="2147484574" r:id="rId10"/>
    <p:sldLayoutId id="2147484575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Palatino Linotype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Palatino Linotype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Palatino Linotype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900">
          <a:solidFill>
            <a:schemeClr val="tx1"/>
          </a:solidFill>
          <a:latin typeface="Palatino Linotype" pitchFamily="18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39763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4650" indent="-255588" algn="l" rtl="0" eaLnBrk="0" fontAlgn="base" hangingPunct="0">
        <a:spcBef>
          <a:spcPct val="20000"/>
        </a:spcBef>
        <a:spcAft>
          <a:spcPct val="0"/>
        </a:spcAft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6325" cy="2468563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grpSp>
        <p:nvGrpSpPr>
          <p:cNvPr id="2051" name="Group 15"/>
          <p:cNvGrpSpPr>
            <a:grpSpLocks noChangeAspect="1"/>
          </p:cNvGrpSpPr>
          <p:nvPr/>
        </p:nvGrpSpPr>
        <p:grpSpPr bwMode="auto">
          <a:xfrm>
            <a:off x="211138" y="1679575"/>
            <a:ext cx="8723312" cy="1330325"/>
            <a:chOff x="-3905251" y="4294188"/>
            <a:chExt cx="13027839" cy="1892300"/>
          </a:xfrm>
        </p:grpSpPr>
        <p:sp>
          <p:nvSpPr>
            <p:cNvPr id="205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>
                <a:gd name="T0" fmla="*/ 2147483647 w 2706"/>
                <a:gd name="T1" fmla="*/ 0 h 640"/>
                <a:gd name="T2" fmla="*/ 2147483647 w 2706"/>
                <a:gd name="T3" fmla="*/ 0 h 640"/>
                <a:gd name="T4" fmla="*/ 2147483647 w 2706"/>
                <a:gd name="T5" fmla="*/ 2147483647 h 640"/>
                <a:gd name="T6" fmla="*/ 2147483647 w 2706"/>
                <a:gd name="T7" fmla="*/ 2147483647 h 640"/>
                <a:gd name="T8" fmla="*/ 2147483647 w 2706"/>
                <a:gd name="T9" fmla="*/ 2147483647 h 640"/>
                <a:gd name="T10" fmla="*/ 2147483647 w 2706"/>
                <a:gd name="T11" fmla="*/ 2147483647 h 640"/>
                <a:gd name="T12" fmla="*/ 2147483647 w 2706"/>
                <a:gd name="T13" fmla="*/ 2147483647 h 640"/>
                <a:gd name="T14" fmla="*/ 2147483647 w 2706"/>
                <a:gd name="T15" fmla="*/ 2147483647 h 640"/>
                <a:gd name="T16" fmla="*/ 2147483647 w 2706"/>
                <a:gd name="T17" fmla="*/ 2147483647 h 640"/>
                <a:gd name="T18" fmla="*/ 2147483647 w 2706"/>
                <a:gd name="T19" fmla="*/ 2147483647 h 640"/>
                <a:gd name="T20" fmla="*/ 2147483647 w 2706"/>
                <a:gd name="T21" fmla="*/ 2147483647 h 640"/>
                <a:gd name="T22" fmla="*/ 2147483647 w 2706"/>
                <a:gd name="T23" fmla="*/ 2147483647 h 640"/>
                <a:gd name="T24" fmla="*/ 2147483647 w 2706"/>
                <a:gd name="T25" fmla="*/ 2147483647 h 640"/>
                <a:gd name="T26" fmla="*/ 2147483647 w 2706"/>
                <a:gd name="T27" fmla="*/ 2147483647 h 640"/>
                <a:gd name="T28" fmla="*/ 2147483647 w 2706"/>
                <a:gd name="T29" fmla="*/ 2147483647 h 640"/>
                <a:gd name="T30" fmla="*/ 2147483647 w 2706"/>
                <a:gd name="T31" fmla="*/ 2147483647 h 640"/>
                <a:gd name="T32" fmla="*/ 2147483647 w 2706"/>
                <a:gd name="T33" fmla="*/ 2147483647 h 640"/>
                <a:gd name="T34" fmla="*/ 2147483647 w 2706"/>
                <a:gd name="T35" fmla="*/ 2147483647 h 640"/>
                <a:gd name="T36" fmla="*/ 0 w 2706"/>
                <a:gd name="T37" fmla="*/ 2147483647 h 640"/>
                <a:gd name="T38" fmla="*/ 0 w 2706"/>
                <a:gd name="T39" fmla="*/ 2147483647 h 640"/>
                <a:gd name="T40" fmla="*/ 2147483647 w 2706"/>
                <a:gd name="T41" fmla="*/ 2147483647 h 640"/>
                <a:gd name="T42" fmla="*/ 2147483647 w 2706"/>
                <a:gd name="T43" fmla="*/ 2147483647 h 640"/>
                <a:gd name="T44" fmla="*/ 2147483647 w 2706"/>
                <a:gd name="T45" fmla="*/ 2147483647 h 640"/>
                <a:gd name="T46" fmla="*/ 2147483647 w 2706"/>
                <a:gd name="T47" fmla="*/ 2147483647 h 640"/>
                <a:gd name="T48" fmla="*/ 2147483647 w 2706"/>
                <a:gd name="T49" fmla="*/ 2147483647 h 640"/>
                <a:gd name="T50" fmla="*/ 2147483647 w 2706"/>
                <a:gd name="T51" fmla="*/ 2147483647 h 640"/>
                <a:gd name="T52" fmla="*/ 2147483647 w 2706"/>
                <a:gd name="T53" fmla="*/ 2147483647 h 640"/>
                <a:gd name="T54" fmla="*/ 2147483647 w 2706"/>
                <a:gd name="T55" fmla="*/ 2147483647 h 640"/>
                <a:gd name="T56" fmla="*/ 2147483647 w 2706"/>
                <a:gd name="T57" fmla="*/ 2147483647 h 640"/>
                <a:gd name="T58" fmla="*/ 2147483647 w 2706"/>
                <a:gd name="T59" fmla="*/ 2147483647 h 640"/>
                <a:gd name="T60" fmla="*/ 2147483647 w 2706"/>
                <a:gd name="T61" fmla="*/ 2147483647 h 640"/>
                <a:gd name="T62" fmla="*/ 2147483647 w 2706"/>
                <a:gd name="T63" fmla="*/ 2147483647 h 640"/>
                <a:gd name="T64" fmla="*/ 2147483647 w 2706"/>
                <a:gd name="T65" fmla="*/ 2147483647 h 640"/>
                <a:gd name="T66" fmla="*/ 2147483647 w 2706"/>
                <a:gd name="T67" fmla="*/ 2147483647 h 640"/>
                <a:gd name="T68" fmla="*/ 2147483647 w 2706"/>
                <a:gd name="T69" fmla="*/ 2147483647 h 640"/>
                <a:gd name="T70" fmla="*/ 2147483647 w 2706"/>
                <a:gd name="T71" fmla="*/ 2147483647 h 640"/>
                <a:gd name="T72" fmla="*/ 2147483647 w 2706"/>
                <a:gd name="T73" fmla="*/ 2147483647 h 640"/>
                <a:gd name="T74" fmla="*/ 2147483647 w 2706"/>
                <a:gd name="T75" fmla="*/ 2147483647 h 640"/>
                <a:gd name="T76" fmla="*/ 2147483647 w 2706"/>
                <a:gd name="T77" fmla="*/ 2147483647 h 640"/>
                <a:gd name="T78" fmla="*/ 2147483647 w 2706"/>
                <a:gd name="T79" fmla="*/ 2147483647 h 640"/>
                <a:gd name="T80" fmla="*/ 2147483647 w 2706"/>
                <a:gd name="T81" fmla="*/ 2147483647 h 640"/>
                <a:gd name="T82" fmla="*/ 2147483647 w 2706"/>
                <a:gd name="T83" fmla="*/ 2147483647 h 640"/>
                <a:gd name="T84" fmla="*/ 2147483647 w 2706"/>
                <a:gd name="T85" fmla="*/ 2147483647 h 640"/>
                <a:gd name="T86" fmla="*/ 2147483647 w 2706"/>
                <a:gd name="T87" fmla="*/ 2147483647 h 640"/>
                <a:gd name="T88" fmla="*/ 2147483647 w 2706"/>
                <a:gd name="T89" fmla="*/ 2147483647 h 640"/>
                <a:gd name="T90" fmla="*/ 2147483647 w 2706"/>
                <a:gd name="T91" fmla="*/ 2147483647 h 640"/>
                <a:gd name="T92" fmla="*/ 2147483647 w 2706"/>
                <a:gd name="T93" fmla="*/ 2147483647 h 640"/>
                <a:gd name="T94" fmla="*/ 2147483647 w 2706"/>
                <a:gd name="T95" fmla="*/ 2147483647 h 640"/>
                <a:gd name="T96" fmla="*/ 2147483647 w 2706"/>
                <a:gd name="T97" fmla="*/ 2147483647 h 640"/>
                <a:gd name="T98" fmla="*/ 2147483647 w 2706"/>
                <a:gd name="T99" fmla="*/ 2147483647 h 640"/>
                <a:gd name="T100" fmla="*/ 2147483647 w 2706"/>
                <a:gd name="T101" fmla="*/ 2147483647 h 640"/>
                <a:gd name="T102" fmla="*/ 2147483647 w 2706"/>
                <a:gd name="T103" fmla="*/ 2147483647 h 640"/>
                <a:gd name="T104" fmla="*/ 2147483647 w 2706"/>
                <a:gd name="T105" fmla="*/ 2147483647 h 640"/>
                <a:gd name="T106" fmla="*/ 2147483647 w 2706"/>
                <a:gd name="T107" fmla="*/ 0 h 640"/>
                <a:gd name="T108" fmla="*/ 2147483647 w 2706"/>
                <a:gd name="T109" fmla="*/ 0 h 640"/>
                <a:gd name="T110" fmla="*/ 2147483647 w 2706"/>
                <a:gd name="T111" fmla="*/ 0 h 640"/>
                <a:gd name="T112" fmla="*/ 2147483647 w 2706"/>
                <a:gd name="T113" fmla="*/ 0 h 6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1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>
                <a:gd name="T0" fmla="*/ 2147483647 w 5216"/>
                <a:gd name="T1" fmla="*/ 2147483647 h 762"/>
                <a:gd name="T2" fmla="*/ 2147483647 w 5216"/>
                <a:gd name="T3" fmla="*/ 2147483647 h 762"/>
                <a:gd name="T4" fmla="*/ 2147483647 w 5216"/>
                <a:gd name="T5" fmla="*/ 2147483647 h 762"/>
                <a:gd name="T6" fmla="*/ 2147483647 w 5216"/>
                <a:gd name="T7" fmla="*/ 2147483647 h 762"/>
                <a:gd name="T8" fmla="*/ 2147483647 w 5216"/>
                <a:gd name="T9" fmla="*/ 2147483647 h 762"/>
                <a:gd name="T10" fmla="*/ 2147483647 w 5216"/>
                <a:gd name="T11" fmla="*/ 2147483647 h 762"/>
                <a:gd name="T12" fmla="*/ 2147483647 w 5216"/>
                <a:gd name="T13" fmla="*/ 2147483647 h 762"/>
                <a:gd name="T14" fmla="*/ 2147483647 w 5216"/>
                <a:gd name="T15" fmla="*/ 2147483647 h 762"/>
                <a:gd name="T16" fmla="*/ 2147483647 w 5216"/>
                <a:gd name="T17" fmla="*/ 2147483647 h 762"/>
                <a:gd name="T18" fmla="*/ 2147483647 w 5216"/>
                <a:gd name="T19" fmla="*/ 2147483647 h 762"/>
                <a:gd name="T20" fmla="*/ 2147483647 w 5216"/>
                <a:gd name="T21" fmla="*/ 2147483647 h 762"/>
                <a:gd name="T22" fmla="*/ 2147483647 w 5216"/>
                <a:gd name="T23" fmla="*/ 2147483647 h 762"/>
                <a:gd name="T24" fmla="*/ 2147483647 w 5216"/>
                <a:gd name="T25" fmla="*/ 2147483647 h 762"/>
                <a:gd name="T26" fmla="*/ 2147483647 w 5216"/>
                <a:gd name="T27" fmla="*/ 0 h 762"/>
                <a:gd name="T28" fmla="*/ 2147483647 w 5216"/>
                <a:gd name="T29" fmla="*/ 2147483647 h 762"/>
                <a:gd name="T30" fmla="*/ 2147483647 w 5216"/>
                <a:gd name="T31" fmla="*/ 2147483647 h 762"/>
                <a:gd name="T32" fmla="*/ 0 w 5216"/>
                <a:gd name="T33" fmla="*/ 2147483647 h 762"/>
                <a:gd name="T34" fmla="*/ 2147483647 w 5216"/>
                <a:gd name="T35" fmla="*/ 2147483647 h 762"/>
                <a:gd name="T36" fmla="*/ 2147483647 w 5216"/>
                <a:gd name="T37" fmla="*/ 2147483647 h 762"/>
                <a:gd name="T38" fmla="*/ 2147483647 w 5216"/>
                <a:gd name="T39" fmla="*/ 2147483647 h 762"/>
                <a:gd name="T40" fmla="*/ 2147483647 w 5216"/>
                <a:gd name="T41" fmla="*/ 2147483647 h 762"/>
                <a:gd name="T42" fmla="*/ 2147483647 w 5216"/>
                <a:gd name="T43" fmla="*/ 2147483647 h 762"/>
                <a:gd name="T44" fmla="*/ 2147483647 w 5216"/>
                <a:gd name="T45" fmla="*/ 2147483647 h 762"/>
                <a:gd name="T46" fmla="*/ 2147483647 w 5216"/>
                <a:gd name="T47" fmla="*/ 2147483647 h 762"/>
                <a:gd name="T48" fmla="*/ 2147483647 w 5216"/>
                <a:gd name="T49" fmla="*/ 2147483647 h 762"/>
                <a:gd name="T50" fmla="*/ 2147483647 w 5216"/>
                <a:gd name="T51" fmla="*/ 2147483647 h 762"/>
                <a:gd name="T52" fmla="*/ 2147483647 w 5216"/>
                <a:gd name="T53" fmla="*/ 2147483647 h 762"/>
                <a:gd name="T54" fmla="*/ 2147483647 w 5216"/>
                <a:gd name="T55" fmla="*/ 2147483647 h 762"/>
                <a:gd name="T56" fmla="*/ 2147483647 w 5216"/>
                <a:gd name="T57" fmla="*/ 2147483647 h 762"/>
                <a:gd name="T58" fmla="*/ 2147483647 w 5216"/>
                <a:gd name="T59" fmla="*/ 2147483647 h 762"/>
                <a:gd name="T60" fmla="*/ 2147483647 w 5216"/>
                <a:gd name="T61" fmla="*/ 2147483647 h 762"/>
                <a:gd name="T62" fmla="*/ 2147483647 w 5216"/>
                <a:gd name="T63" fmla="*/ 2147483647 h 762"/>
                <a:gd name="T64" fmla="*/ 2147483647 w 5216"/>
                <a:gd name="T65" fmla="*/ 2147483647 h 762"/>
                <a:gd name="T66" fmla="*/ 2147483647 w 5216"/>
                <a:gd name="T67" fmla="*/ 2147483647 h 762"/>
                <a:gd name="T68" fmla="*/ 2147483647 w 5216"/>
                <a:gd name="T69" fmla="*/ 2147483647 h 762"/>
                <a:gd name="T70" fmla="*/ 2147483647 w 5216"/>
                <a:gd name="T71" fmla="*/ 2147483647 h 76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5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>
                <a:gd name="T0" fmla="*/ 0 w 5144"/>
                <a:gd name="T1" fmla="*/ 2147483647 h 694"/>
                <a:gd name="T2" fmla="*/ 0 w 5144"/>
                <a:gd name="T3" fmla="*/ 2147483647 h 694"/>
                <a:gd name="T4" fmla="*/ 2147483647 w 5144"/>
                <a:gd name="T5" fmla="*/ 2147483647 h 694"/>
                <a:gd name="T6" fmla="*/ 2147483647 w 5144"/>
                <a:gd name="T7" fmla="*/ 2147483647 h 694"/>
                <a:gd name="T8" fmla="*/ 2147483647 w 5144"/>
                <a:gd name="T9" fmla="*/ 2147483647 h 694"/>
                <a:gd name="T10" fmla="*/ 2147483647 w 5144"/>
                <a:gd name="T11" fmla="*/ 2147483647 h 694"/>
                <a:gd name="T12" fmla="*/ 2147483647 w 5144"/>
                <a:gd name="T13" fmla="*/ 2147483647 h 694"/>
                <a:gd name="T14" fmla="*/ 2147483647 w 5144"/>
                <a:gd name="T15" fmla="*/ 2147483647 h 694"/>
                <a:gd name="T16" fmla="*/ 2147483647 w 5144"/>
                <a:gd name="T17" fmla="*/ 2147483647 h 694"/>
                <a:gd name="T18" fmla="*/ 2147483647 w 5144"/>
                <a:gd name="T19" fmla="*/ 2147483647 h 694"/>
                <a:gd name="T20" fmla="*/ 2147483647 w 5144"/>
                <a:gd name="T21" fmla="*/ 2147483647 h 694"/>
                <a:gd name="T22" fmla="*/ 2147483647 w 5144"/>
                <a:gd name="T23" fmla="*/ 2147483647 h 694"/>
                <a:gd name="T24" fmla="*/ 2147483647 w 5144"/>
                <a:gd name="T25" fmla="*/ 0 h 694"/>
                <a:gd name="T26" fmla="*/ 2147483647 w 5144"/>
                <a:gd name="T27" fmla="*/ 2147483647 h 694"/>
                <a:gd name="T28" fmla="*/ 2147483647 w 5144"/>
                <a:gd name="T29" fmla="*/ 2147483647 h 694"/>
                <a:gd name="T30" fmla="*/ 2147483647 w 5144"/>
                <a:gd name="T31" fmla="*/ 2147483647 h 694"/>
                <a:gd name="T32" fmla="*/ 2147483647 w 5144"/>
                <a:gd name="T33" fmla="*/ 2147483647 h 694"/>
                <a:gd name="T34" fmla="*/ 2147483647 w 5144"/>
                <a:gd name="T35" fmla="*/ 2147483647 h 694"/>
                <a:gd name="T36" fmla="*/ 2147483647 w 5144"/>
                <a:gd name="T37" fmla="*/ 2147483647 h 694"/>
                <a:gd name="T38" fmla="*/ 2147483647 w 5144"/>
                <a:gd name="T39" fmla="*/ 2147483647 h 694"/>
                <a:gd name="T40" fmla="*/ 2147483647 w 5144"/>
                <a:gd name="T41" fmla="*/ 2147483647 h 694"/>
                <a:gd name="T42" fmla="*/ 2147483647 w 5144"/>
                <a:gd name="T43" fmla="*/ 2147483647 h 694"/>
                <a:gd name="T44" fmla="*/ 2147483647 w 5144"/>
                <a:gd name="T45" fmla="*/ 2147483647 h 694"/>
                <a:gd name="T46" fmla="*/ 2147483647 w 5144"/>
                <a:gd name="T47" fmla="*/ 2147483647 h 694"/>
                <a:gd name="T48" fmla="*/ 2147483647 w 5144"/>
                <a:gd name="T49" fmla="*/ 2147483647 h 694"/>
                <a:gd name="T50" fmla="*/ 2147483647 w 5144"/>
                <a:gd name="T51" fmla="*/ 2147483647 h 694"/>
                <a:gd name="T52" fmla="*/ 2147483647 w 5144"/>
                <a:gd name="T53" fmla="*/ 2147483647 h 694"/>
                <a:gd name="T54" fmla="*/ 2147483647 w 5144"/>
                <a:gd name="T55" fmla="*/ 2147483647 h 694"/>
                <a:gd name="T56" fmla="*/ 2147483647 w 5144"/>
                <a:gd name="T57" fmla="*/ 2147483647 h 694"/>
                <a:gd name="T58" fmla="*/ 2147483647 w 5144"/>
                <a:gd name="T59" fmla="*/ 2147483647 h 694"/>
                <a:gd name="T60" fmla="*/ 2147483647 w 5144"/>
                <a:gd name="T61" fmla="*/ 2147483647 h 694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06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>
                <a:gd name="T0" fmla="*/ 0 w 3112"/>
                <a:gd name="T1" fmla="*/ 2147483647 h 584"/>
                <a:gd name="T2" fmla="*/ 0 w 3112"/>
                <a:gd name="T3" fmla="*/ 2147483647 h 584"/>
                <a:gd name="T4" fmla="*/ 2147483647 w 3112"/>
                <a:gd name="T5" fmla="*/ 2147483647 h 584"/>
                <a:gd name="T6" fmla="*/ 2147483647 w 3112"/>
                <a:gd name="T7" fmla="*/ 2147483647 h 584"/>
                <a:gd name="T8" fmla="*/ 2147483647 w 3112"/>
                <a:gd name="T9" fmla="*/ 2147483647 h 584"/>
                <a:gd name="T10" fmla="*/ 2147483647 w 3112"/>
                <a:gd name="T11" fmla="*/ 2147483647 h 584"/>
                <a:gd name="T12" fmla="*/ 2147483647 w 3112"/>
                <a:gd name="T13" fmla="*/ 2147483647 h 584"/>
                <a:gd name="T14" fmla="*/ 2147483647 w 3112"/>
                <a:gd name="T15" fmla="*/ 2147483647 h 584"/>
                <a:gd name="T16" fmla="*/ 2147483647 w 3112"/>
                <a:gd name="T17" fmla="*/ 2147483647 h 584"/>
                <a:gd name="T18" fmla="*/ 2147483647 w 3112"/>
                <a:gd name="T19" fmla="*/ 2147483647 h 584"/>
                <a:gd name="T20" fmla="*/ 2147483647 w 3112"/>
                <a:gd name="T21" fmla="*/ 2147483647 h 584"/>
                <a:gd name="T22" fmla="*/ 2147483647 w 3112"/>
                <a:gd name="T23" fmla="*/ 2147483647 h 584"/>
                <a:gd name="T24" fmla="*/ 2147483647 w 3112"/>
                <a:gd name="T25" fmla="*/ 2147483647 h 584"/>
                <a:gd name="T26" fmla="*/ 2147483647 w 3112"/>
                <a:gd name="T27" fmla="*/ 2147483647 h 584"/>
                <a:gd name="T28" fmla="*/ 2147483647 w 3112"/>
                <a:gd name="T29" fmla="*/ 2147483647 h 584"/>
                <a:gd name="T30" fmla="*/ 2147483647 w 3112"/>
                <a:gd name="T31" fmla="*/ 2147483647 h 584"/>
                <a:gd name="T32" fmla="*/ 2147483647 w 3112"/>
                <a:gd name="T33" fmla="*/ 2147483647 h 584"/>
                <a:gd name="T34" fmla="*/ 2147483647 w 3112"/>
                <a:gd name="T35" fmla="*/ 2147483647 h 584"/>
                <a:gd name="T36" fmla="*/ 2147483647 w 3112"/>
                <a:gd name="T37" fmla="*/ 2147483647 h 584"/>
                <a:gd name="T38" fmla="*/ 2147483647 w 3112"/>
                <a:gd name="T39" fmla="*/ 0 h 58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 useBgFill="1">
          <p:nvSpPr>
            <p:cNvPr id="206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>
                <a:gd name="T0" fmla="*/ 2147483647 w 8196"/>
                <a:gd name="T1" fmla="*/ 2147483647 h 1192"/>
                <a:gd name="T2" fmla="*/ 2147483647 w 8196"/>
                <a:gd name="T3" fmla="*/ 2147483647 h 1192"/>
                <a:gd name="T4" fmla="*/ 2147483647 w 8196"/>
                <a:gd name="T5" fmla="*/ 2147483647 h 1192"/>
                <a:gd name="T6" fmla="*/ 2147483647 w 8196"/>
                <a:gd name="T7" fmla="*/ 2147483647 h 1192"/>
                <a:gd name="T8" fmla="*/ 2147483647 w 8196"/>
                <a:gd name="T9" fmla="*/ 2147483647 h 1192"/>
                <a:gd name="T10" fmla="*/ 2147483647 w 8196"/>
                <a:gd name="T11" fmla="*/ 2147483647 h 1192"/>
                <a:gd name="T12" fmla="*/ 2147483647 w 8196"/>
                <a:gd name="T13" fmla="*/ 2147483647 h 1192"/>
                <a:gd name="T14" fmla="*/ 2147483647 w 8196"/>
                <a:gd name="T15" fmla="*/ 2147483647 h 1192"/>
                <a:gd name="T16" fmla="*/ 2147483647 w 8196"/>
                <a:gd name="T17" fmla="*/ 2147483647 h 1192"/>
                <a:gd name="T18" fmla="*/ 2147483647 w 8196"/>
                <a:gd name="T19" fmla="*/ 2147483647 h 1192"/>
                <a:gd name="T20" fmla="*/ 2147483647 w 8196"/>
                <a:gd name="T21" fmla="*/ 2147483647 h 1192"/>
                <a:gd name="T22" fmla="*/ 2147483647 w 8196"/>
                <a:gd name="T23" fmla="*/ 2147483647 h 1192"/>
                <a:gd name="T24" fmla="*/ 2147483647 w 8196"/>
                <a:gd name="T25" fmla="*/ 2147483647 h 1192"/>
                <a:gd name="T26" fmla="*/ 2147483647 w 8196"/>
                <a:gd name="T27" fmla="*/ 2147483647 h 1192"/>
                <a:gd name="T28" fmla="*/ 2147483647 w 8196"/>
                <a:gd name="T29" fmla="*/ 2147483647 h 1192"/>
                <a:gd name="T30" fmla="*/ 2147483647 w 8196"/>
                <a:gd name="T31" fmla="*/ 2147483647 h 1192"/>
                <a:gd name="T32" fmla="*/ 2147483647 w 8196"/>
                <a:gd name="T33" fmla="*/ 2147483647 h 1192"/>
                <a:gd name="T34" fmla="*/ 2147483647 w 8196"/>
                <a:gd name="T35" fmla="*/ 2147483647 h 1192"/>
                <a:gd name="T36" fmla="*/ 2147483647 w 8196"/>
                <a:gd name="T37" fmla="*/ 2147483647 h 1192"/>
                <a:gd name="T38" fmla="*/ 2147483647 w 8196"/>
                <a:gd name="T39" fmla="*/ 2147483647 h 1192"/>
                <a:gd name="T40" fmla="*/ 2147483647 w 8196"/>
                <a:gd name="T41" fmla="*/ 2147483647 h 1192"/>
                <a:gd name="T42" fmla="*/ 2147483647 w 8196"/>
                <a:gd name="T43" fmla="*/ 2147483647 h 1192"/>
                <a:gd name="T44" fmla="*/ 2147483647 w 8196"/>
                <a:gd name="T45" fmla="*/ 0 h 1192"/>
                <a:gd name="T46" fmla="*/ 2147483647 w 8196"/>
                <a:gd name="T47" fmla="*/ 2147483647 h 1192"/>
                <a:gd name="T48" fmla="*/ 2147483647 w 8196"/>
                <a:gd name="T49" fmla="*/ 2147483647 h 1192"/>
                <a:gd name="T50" fmla="*/ 2147483647 w 8196"/>
                <a:gd name="T51" fmla="*/ 2147483647 h 1192"/>
                <a:gd name="T52" fmla="*/ 2147483647 w 8196"/>
                <a:gd name="T53" fmla="*/ 2147483647 h 1192"/>
                <a:gd name="T54" fmla="*/ 2147483647 w 8196"/>
                <a:gd name="T55" fmla="*/ 2147483647 h 1192"/>
                <a:gd name="T56" fmla="*/ 2147483647 w 8196"/>
                <a:gd name="T57" fmla="*/ 2147483647 h 1192"/>
                <a:gd name="T58" fmla="*/ 2147483647 w 8196"/>
                <a:gd name="T59" fmla="*/ 2147483647 h 1192"/>
                <a:gd name="T60" fmla="*/ 2147483647 w 8196"/>
                <a:gd name="T61" fmla="*/ 2147483647 h 1192"/>
                <a:gd name="T62" fmla="*/ 0 w 8196"/>
                <a:gd name="T63" fmla="*/ 2147483647 h 1192"/>
                <a:gd name="T64" fmla="*/ 2147483647 w 8196"/>
                <a:gd name="T65" fmla="*/ 2147483647 h 1192"/>
                <a:gd name="T66" fmla="*/ 2147483647 w 8196"/>
                <a:gd name="T67" fmla="*/ 2147483647 h 1192"/>
                <a:gd name="T68" fmla="*/ 2147483647 w 8196"/>
                <a:gd name="T69" fmla="*/ 2147483647 h 1192"/>
                <a:gd name="T70" fmla="*/ 2147483647 w 8196"/>
                <a:gd name="T71" fmla="*/ 2147483647 h 119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205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338138"/>
            <a:ext cx="8229600" cy="1252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4138" y="6249988"/>
            <a:ext cx="37861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809AB46-158C-4D62-A7B0-C2FF14FE5A56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75" y="6249988"/>
            <a:ext cx="3786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0975" y="6249988"/>
            <a:ext cx="11620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chemeClr val="tx2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990F98E-28ED-4FAC-A9DE-5C11DE28253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05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71538" y="2674938"/>
            <a:ext cx="7408862" cy="3451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599" r:id="rId1"/>
    <p:sldLayoutId id="2147484576" r:id="rId2"/>
    <p:sldLayoutId id="2147484600" r:id="rId3"/>
    <p:sldLayoutId id="2147484577" r:id="rId4"/>
    <p:sldLayoutId id="2147484578" r:id="rId5"/>
    <p:sldLayoutId id="2147484579" r:id="rId6"/>
    <p:sldLayoutId id="2147484601" r:id="rId7"/>
    <p:sldLayoutId id="2147484602" r:id="rId8"/>
    <p:sldLayoutId id="2147484603" r:id="rId9"/>
    <p:sldLayoutId id="2147484580" r:id="rId10"/>
    <p:sldLayoutId id="2147484604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rgbClr val="FFFFFF"/>
          </a:solidFill>
          <a:latin typeface="Candara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kern="1200">
          <a:solidFill>
            <a:schemeClr val="tx2"/>
          </a:solidFill>
          <a:latin typeface="+mn-lt"/>
          <a:ea typeface="+mn-ea"/>
          <a:cs typeface="+mn-cs"/>
        </a:defRPr>
      </a:lvl4pPr>
      <a:lvl5pPr marL="1462088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олилиния 11"/>
          <p:cNvSpPr>
            <a:spLocks/>
          </p:cNvSpPr>
          <p:nvPr/>
        </p:nvSpPr>
        <p:spPr bwMode="auto">
          <a:xfrm>
            <a:off x="0" y="4751388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6" name="Полилиния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076" name="Заголовок 8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45720" tIns="45720" rIns="4572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3077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421438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7C79495D-3DD8-40F9-81B7-0248ED429007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3124200" y="6421438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153400" y="6421438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pPr>
              <a:defRPr/>
            </a:pPr>
            <a:fld id="{EF0B3421-4CA9-4F90-BF89-3910E811CB3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05" r:id="rId1"/>
    <p:sldLayoutId id="2147484581" r:id="rId2"/>
    <p:sldLayoutId id="2147484606" r:id="rId3"/>
    <p:sldLayoutId id="2147484582" r:id="rId4"/>
    <p:sldLayoutId id="2147484607" r:id="rId5"/>
    <p:sldLayoutId id="2147484583" r:id="rId6"/>
    <p:sldLayoutId id="2147484584" r:id="rId7"/>
    <p:sldLayoutId id="2147484608" r:id="rId8"/>
    <p:sldLayoutId id="2147484609" r:id="rId9"/>
    <p:sldLayoutId id="2147484585" r:id="rId10"/>
    <p:sldLayoutId id="2147484586" r:id="rId11"/>
    <p:sldLayoutId id="2147484637" r:id="rId12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4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600">
          <a:solidFill>
            <a:schemeClr val="tx1"/>
          </a:solidFill>
          <a:latin typeface="Franklin Gothic Book" pitchFamily="34" charset="0"/>
        </a:defRPr>
      </a:lvl9pPr>
    </p:titleStyle>
    <p:bodyStyle>
      <a:lvl1pPr marL="419100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1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0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4888" indent="-2555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85000"/>
        <a:buFont typeface="Arial" charset="0"/>
        <a:buChar char="○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79525" indent="-236538" algn="l" rtl="0" eaLnBrk="0" fontAlgn="base" hangingPunct="0">
        <a:spcBef>
          <a:spcPct val="20000"/>
        </a:spcBef>
        <a:spcAft>
          <a:spcPct val="0"/>
        </a:spcAft>
        <a:buClr>
          <a:srgbClr val="8D89A4"/>
        </a:buClr>
        <a:buSzPct val="90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89075" indent="-182563" algn="l" rtl="0" eaLnBrk="0" fontAlgn="base" hangingPunct="0">
        <a:spcBef>
          <a:spcPct val="20000"/>
        </a:spcBef>
        <a:spcAft>
          <a:spcPct val="0"/>
        </a:spcAft>
        <a:buClr>
          <a:srgbClr val="748560"/>
        </a:buClr>
        <a:buSzPct val="100000"/>
        <a:buFont typeface="Arial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Прямоугольник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099" name="Прямоугольник 15"/>
          <p:cNvSpPr>
            <a:spLocks noChangeArrowheads="1"/>
          </p:cNvSpPr>
          <p:nvPr/>
        </p:nvSpPr>
        <p:spPr bwMode="white">
          <a:xfrm>
            <a:off x="0" y="0"/>
            <a:ext cx="9144000" cy="1393825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0" name="Прямоугольник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4101" name="Прямоугольник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149225" y="6388100"/>
            <a:ext cx="8832850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791200" y="6405563"/>
            <a:ext cx="3044825" cy="3651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A868621-024C-46CC-AE5A-9D18F9C22E7E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04800" y="6410325"/>
            <a:ext cx="3581400" cy="366713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Прямоугольник 7"/>
          <p:cNvSpPr>
            <a:spLocks noChangeArrowheads="1"/>
          </p:cNvSpPr>
          <p:nvPr/>
        </p:nvSpPr>
        <p:spPr bwMode="auto">
          <a:xfrm>
            <a:off x="152400" y="155575"/>
            <a:ext cx="8832850" cy="6546850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sp>
        <p:nvSpPr>
          <p:cNvPr id="10" name="Прямая соединительная линия 9"/>
          <p:cNvSpPr>
            <a:spLocks noChangeShapeType="1"/>
          </p:cNvSpPr>
          <p:nvPr/>
        </p:nvSpPr>
        <p:spPr bwMode="auto">
          <a:xfrm>
            <a:off x="152400" y="1276350"/>
            <a:ext cx="8832850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12" name="Овал 11"/>
          <p:cNvSpPr/>
          <p:nvPr/>
        </p:nvSpPr>
        <p:spPr>
          <a:xfrm>
            <a:off x="4267200" y="955675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5" name="Овал 14"/>
          <p:cNvSpPr/>
          <p:nvPr/>
        </p:nvSpPr>
        <p:spPr>
          <a:xfrm>
            <a:off x="4362450" y="1050925"/>
            <a:ext cx="419100" cy="420688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4343400" y="1039813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F5046767-FBA0-4BD5-9307-C81DAD85946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10" name="Заголовок 21"/>
          <p:cNvSpPr>
            <a:spLocks noGrp="1"/>
          </p:cNvSpPr>
          <p:nvPr>
            <p:ph type="title"/>
          </p:nvPr>
        </p:nvSpPr>
        <p:spPr bwMode="auto">
          <a:xfrm>
            <a:off x="301625" y="228600"/>
            <a:ext cx="8534400" cy="75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4111" name="Текст 12"/>
          <p:cNvSpPr>
            <a:spLocks noGrp="1"/>
          </p:cNvSpPr>
          <p:nvPr>
            <p:ph type="body" idx="1"/>
          </p:nvPr>
        </p:nvSpPr>
        <p:spPr bwMode="auto">
          <a:xfrm>
            <a:off x="301625" y="1524000"/>
            <a:ext cx="8534400" cy="4598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10" r:id="rId1"/>
    <p:sldLayoutId id="2147484611" r:id="rId2"/>
    <p:sldLayoutId id="2147484612" r:id="rId3"/>
    <p:sldLayoutId id="2147484613" r:id="rId4"/>
    <p:sldLayoutId id="2147484614" r:id="rId5"/>
    <p:sldLayoutId id="2147484615" r:id="rId6"/>
    <p:sldLayoutId id="2147484616" r:id="rId7"/>
    <p:sldLayoutId id="2147484617" r:id="rId8"/>
    <p:sldLayoutId id="2147484618" r:id="rId9"/>
    <p:sldLayoutId id="2147484619" r:id="rId10"/>
    <p:sldLayoutId id="2147484620" r:id="rId11"/>
  </p:sldLayoutIdLst>
  <p:hf hd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kern="1200">
          <a:solidFill>
            <a:srgbClr val="7B9899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300">
          <a:solidFill>
            <a:srgbClr val="7B9899"/>
          </a:solidFill>
          <a:latin typeface="Georgia" pitchFamily="18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7688" indent="-2730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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325" indent="-228600" algn="l" rtl="0" eaLnBrk="0" fontAlgn="base" hangingPunct="0">
        <a:spcBef>
          <a:spcPct val="20000"/>
        </a:spcBef>
        <a:spcAft>
          <a:spcPct val="0"/>
        </a:spcAft>
        <a:buClr>
          <a:srgbClr val="8CADAE"/>
        </a:buClr>
        <a:buSzPct val="75000"/>
        <a:buFont typeface="Wingdings 2" pitchFamily="18" charset="2"/>
        <a:buChar char="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6963" indent="-228600" algn="l" rtl="0" eaLnBrk="0" fontAlgn="base" hangingPunct="0">
        <a:spcBef>
          <a:spcPct val="20000"/>
        </a:spcBef>
        <a:spcAft>
          <a:spcPct val="0"/>
        </a:spcAft>
        <a:buClr>
          <a:srgbClr val="8C7B70"/>
        </a:buClr>
        <a:buSzPct val="70000"/>
        <a:buFont typeface="Wingdings" pitchFamily="2" charset="2"/>
        <a:buChar char="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ct val="20000"/>
        </a:spcBef>
        <a:spcAft>
          <a:spcPct val="0"/>
        </a:spcAft>
        <a:buClr>
          <a:srgbClr val="8FB08C"/>
        </a:buClr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1425"/>
            <a:ext cx="3575050" cy="1806575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588" y="5051425"/>
            <a:ext cx="9145588" cy="180657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325" y="365125"/>
            <a:ext cx="7521575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12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22325" y="1100138"/>
            <a:ext cx="7521575" cy="35798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613" y="5870575"/>
            <a:ext cx="2176462" cy="20161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E324F334-782D-4CDC-A743-BD77D7C8C131}" type="datetime2">
              <a:rPr lang="en-US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900" y="6284913"/>
            <a:ext cx="4724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50" y="6170613"/>
            <a:ext cx="503238" cy="503237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FB0901D8-2E86-4758-A745-926DCF1D1FC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21" r:id="rId1"/>
    <p:sldLayoutId id="2147484587" r:id="rId2"/>
    <p:sldLayoutId id="2147484622" r:id="rId3"/>
    <p:sldLayoutId id="2147484588" r:id="rId4"/>
    <p:sldLayoutId id="2147484589" r:id="rId5"/>
    <p:sldLayoutId id="2147484590" r:id="rId6"/>
    <p:sldLayoutId id="2147484591" r:id="rId7"/>
    <p:sldLayoutId id="2147484623" r:id="rId8"/>
    <p:sldLayoutId id="2147484624" r:id="rId9"/>
    <p:sldLayoutId id="2147484592" r:id="rId10"/>
    <p:sldLayoutId id="2147484593" r:id="rId11"/>
  </p:sldLayoutIdLst>
  <p:hf hdr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2800" kern="1200" cap="all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800">
          <a:solidFill>
            <a:schemeClr val="tx1"/>
          </a:solidFill>
          <a:latin typeface="Franklin Gothic Medium" pitchFamily="34" charset="0"/>
        </a:defRPr>
      </a:lvl9pPr>
    </p:titleStyle>
    <p:bodyStyle>
      <a:lvl1pPr marL="342900" indent="-342900" algn="l" rtl="0" eaLnBrk="0" fontAlgn="base" hangingPunct="0">
        <a:spcBef>
          <a:spcPts val="800"/>
        </a:spcBef>
        <a:spcAft>
          <a:spcPct val="0"/>
        </a:spcAft>
        <a:buFont typeface="Arial" charset="0"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038" indent="-173038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1638" indent="-16351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238" indent="-163513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8838" indent="-173038" algn="l" rtl="0" eaLnBrk="0" fontAlgn="base" hangingPunct="0">
        <a:spcBef>
          <a:spcPts val="3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5421080C-63F9-4856-9D52-AF0FB8EAEF10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pPr>
              <a:defRPr/>
            </a:pPr>
            <a:fld id="{DBE910EB-E341-4D8A-B9B6-C0011532DB7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26" r:id="rId1"/>
    <p:sldLayoutId id="2147484627" r:id="rId2"/>
    <p:sldLayoutId id="2147484628" r:id="rId3"/>
    <p:sldLayoutId id="2147484629" r:id="rId4"/>
    <p:sldLayoutId id="2147484630" r:id="rId5"/>
    <p:sldLayoutId id="2147484631" r:id="rId6"/>
    <p:sldLayoutId id="2147484632" r:id="rId7"/>
    <p:sldLayoutId id="2147484633" r:id="rId8"/>
    <p:sldLayoutId id="2147484634" r:id="rId9"/>
    <p:sldLayoutId id="2147484635" r:id="rId10"/>
    <p:sldLayoutId id="2147484636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fld id="{5421080C-63F9-4856-9D52-AF0FB8EAEF10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pPr>
              <a:defRPr/>
            </a:pPr>
            <a:fld id="{DBE910EB-E341-4D8A-B9B6-C0011532DB7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639" r:id="rId1"/>
    <p:sldLayoutId id="2147484640" r:id="rId2"/>
    <p:sldLayoutId id="2147484641" r:id="rId3"/>
    <p:sldLayoutId id="2147484642" r:id="rId4"/>
    <p:sldLayoutId id="2147484643" r:id="rId5"/>
    <p:sldLayoutId id="2147484644" r:id="rId6"/>
    <p:sldLayoutId id="2147484645" r:id="rId7"/>
    <p:sldLayoutId id="2147484646" r:id="rId8"/>
    <p:sldLayoutId id="2147484647" r:id="rId9"/>
    <p:sldLayoutId id="2147484648" r:id="rId10"/>
    <p:sldLayoutId id="2147484649" r:id="rId11"/>
  </p:sldLayoutIdLst>
  <p:hf hdr="0"/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wmf"/><Relationship Id="rId3" Type="http://schemas.openxmlformats.org/officeDocument/2006/relationships/audio" Target="../media/audio2.wav"/><Relationship Id="rId7" Type="http://schemas.openxmlformats.org/officeDocument/2006/relationships/image" Target="../media/image13.wm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52.xml"/><Relationship Id="rId6" Type="http://schemas.openxmlformats.org/officeDocument/2006/relationships/image" Target="../media/image12.wmf"/><Relationship Id="rId11" Type="http://schemas.openxmlformats.org/officeDocument/2006/relationships/image" Target="../media/image17.gif"/><Relationship Id="rId5" Type="http://schemas.openxmlformats.org/officeDocument/2006/relationships/image" Target="../media/image11.wmf"/><Relationship Id="rId10" Type="http://schemas.openxmlformats.org/officeDocument/2006/relationships/image" Target="../media/image16.gif"/><Relationship Id="rId4" Type="http://schemas.openxmlformats.org/officeDocument/2006/relationships/image" Target="../media/image10.jpeg"/><Relationship Id="rId9" Type="http://schemas.openxmlformats.org/officeDocument/2006/relationships/image" Target="../media/image15.wm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D:\&#1044;&#1086;&#1089;&#1084;&#1072;&#1075;&#1072;&#1084;&#1073;&#1077;&#1090;&#1086;&#1074;&#1072;\6%20c&#1099;&#1085;&#1099;&#1087;%20&#1078;&#1077;&#1090;&#1077;&#1082;&#1096;&#1080;\tar_sagati\Tauelsizdik\1986.mp4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7" Type="http://schemas.openxmlformats.org/officeDocument/2006/relationships/image" Target="../media/image29.jpe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6.jpeg"/><Relationship Id="rId5" Type="http://schemas.openxmlformats.org/officeDocument/2006/relationships/image" Target="../media/image28.jpeg"/><Relationship Id="rId4" Type="http://schemas.openxmlformats.org/officeDocument/2006/relationships/image" Target="../media/image17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36.xml"/><Relationship Id="rId1" Type="http://schemas.openxmlformats.org/officeDocument/2006/relationships/audio" Target="file:///D:\&#1044;&#1086;&#1089;&#1084;&#1072;&#1075;&#1072;&#1084;&#1073;&#1077;&#1090;&#1086;&#1074;&#1072;\6%20c&#1099;&#1085;&#1099;&#1087;%20&#1078;&#1077;&#1090;&#1077;&#1082;&#1096;&#1080;\tar_sagati\Tauelsizdik\&#1043;&#1080;&#1084;&#1085;%20&#1050;&#1072;&#1079;&#1072;&#1093;&#1089;&#1090;&#1072;&#1085;&#1072;%20(1).mp3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6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10.jpeg"/><Relationship Id="rId7" Type="http://schemas.openxmlformats.org/officeDocument/2006/relationships/image" Target="../media/image34.jpeg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3.jpeg"/><Relationship Id="rId5" Type="http://schemas.openxmlformats.org/officeDocument/2006/relationships/oleObject" Target="../embeddings/oleObject3.bin"/><Relationship Id="rId4" Type="http://schemas.openxmlformats.org/officeDocument/2006/relationships/oleObject" Target="../embeddings/oleObject2.bin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slideLayout" Target="../slideLayouts/slideLayout24.xml"/><Relationship Id="rId1" Type="http://schemas.openxmlformats.org/officeDocument/2006/relationships/video" Target="file:///D:\&#1044;&#1086;&#1089;&#1084;&#1072;&#1075;&#1072;&#1084;&#1073;&#1077;&#1090;&#1086;&#1074;&#1072;\6%20c&#1099;&#1085;&#1099;&#1087;%20&#1078;&#1077;&#1090;&#1077;&#1082;&#1096;&#1080;\tar_sagati\Tauelsizdik\&#1046;&#1077;&#1083;&#1090;&#1086;&#1179;&#1089;&#1072;&#1085;%20&#1078;&#1077;&#1083;&#1110;..mp4" TargetMode="External"/><Relationship Id="rId5" Type="http://schemas.openxmlformats.org/officeDocument/2006/relationships/image" Target="../media/image17.gif"/><Relationship Id="rId4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7" Type="http://schemas.openxmlformats.org/officeDocument/2006/relationships/image" Target="../media/image43.gi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69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slideLayout" Target="../slideLayouts/slideLayout24.xml"/><Relationship Id="rId1" Type="http://schemas.openxmlformats.org/officeDocument/2006/relationships/audio" Target="file:///D:\&#1044;&#1086;&#1089;&#1084;&#1072;&#1075;&#1072;&#1084;&#1073;&#1077;&#1090;&#1086;&#1074;&#1072;\6%20c&#1099;&#1085;&#1099;&#1087;%20&#1078;&#1077;&#1090;&#1077;&#1082;&#1096;&#1080;\tar_sagati\Tauelsizdik\5.mp3" TargetMode="Externa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image" Target="../media/image17.gi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43.gif"/><Relationship Id="rId1" Type="http://schemas.openxmlformats.org/officeDocument/2006/relationships/slideLayout" Target="../slideLayouts/slideLayout58.xml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slideLayout" Target="../slideLayouts/slideLayout24.xml"/><Relationship Id="rId1" Type="http://schemas.openxmlformats.org/officeDocument/2006/relationships/audio" Target="file:///D:\&#1044;&#1086;&#1089;&#1084;&#1072;&#1075;&#1072;&#1084;&#1073;&#1077;&#1090;&#1086;&#1074;&#1072;\6%20c&#1099;&#1085;&#1099;&#1087;%20&#1078;&#1077;&#1090;&#1077;&#1082;&#1096;&#1080;\tar_sagati\Tauelsizdik\&#1040;&#1089;&#1099;&#1083;&#1073;&#1077;&#1082;%20&#1045;&#1085;&#1089;&#1077;&#1087;&#1086;&#1074;%20-%20&#1059;&#1051;&#1067;%20&#1046;I&#1041;&#1045;&#1050;%20&#1046;&#1054;&#1051;&#1067;.mp3" TargetMode="External"/><Relationship Id="rId5" Type="http://schemas.openxmlformats.org/officeDocument/2006/relationships/image" Target="../media/image48.png"/><Relationship Id="rId4" Type="http://schemas.openxmlformats.org/officeDocument/2006/relationships/image" Target="../media/image47.wm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50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wmf"/><Relationship Id="rId2" Type="http://schemas.openxmlformats.org/officeDocument/2006/relationships/image" Target="../media/image46.gif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0.gif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gi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Picture 19" descr="M2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61" name="Picture 3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4953000"/>
            <a:ext cx="1716088" cy="1598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62" name="Picture 3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315200" y="0"/>
            <a:ext cx="1420813" cy="151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63" name="Picture 3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943600" y="3124200"/>
            <a:ext cx="1154113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64" name="Picture 3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81800" y="4648200"/>
            <a:ext cx="2362200" cy="2144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65" name="Picture 37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981200" y="304800"/>
            <a:ext cx="1450975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66" name="Picture 3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09600" y="3048000"/>
            <a:ext cx="1450975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67" name="Picture 39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132138" y="3213100"/>
            <a:ext cx="1450975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68" name="Picture 4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62400" y="304800"/>
            <a:ext cx="1154113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69" name="Picture 4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96000" y="228600"/>
            <a:ext cx="1154113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70" name="Picture 4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05000" y="3886200"/>
            <a:ext cx="1154113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71" name="Picture 4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953000" y="5730875"/>
            <a:ext cx="1154113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72" name="Picture 4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152400"/>
            <a:ext cx="1154113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73" name="Picture 4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693025" y="3124200"/>
            <a:ext cx="1450975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74" name="Picture 46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924300" y="5661025"/>
            <a:ext cx="1450975" cy="101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175" name="Picture 4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81200" y="2209800"/>
            <a:ext cx="1154113" cy="1127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1" name="WordArt 3"/>
          <p:cNvSpPr>
            <a:spLocks noChangeArrowheads="1" noChangeShapeType="1" noTextEdit="1"/>
          </p:cNvSpPr>
          <p:nvPr/>
        </p:nvSpPr>
        <p:spPr bwMode="auto">
          <a:xfrm>
            <a:off x="1187450" y="188913"/>
            <a:ext cx="7099300" cy="428625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3600" kern="1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0066CC"/>
                </a:solidFill>
                <a:effectLst>
                  <a:outerShdw dist="35921" dir="2700000" algn="ctr" rotWithShape="0">
                    <a:srgbClr val="FFFF66"/>
                  </a:outerShdw>
                </a:effectLst>
                <a:latin typeface="Times New Roman"/>
                <a:cs typeface="Times New Roman"/>
              </a:rPr>
              <a:t>Маңғыстау облысы, Маңғыстау ауданы, Өтес селосы</a:t>
            </a:r>
          </a:p>
        </p:txBody>
      </p:sp>
      <p:sp>
        <p:nvSpPr>
          <p:cNvPr id="32773" name="AutoShape 5"/>
          <p:cNvSpPr>
            <a:spLocks noChangeArrowheads="1"/>
          </p:cNvSpPr>
          <p:nvPr/>
        </p:nvSpPr>
        <p:spPr bwMode="auto">
          <a:xfrm rot="10800000">
            <a:off x="1144588" y="985838"/>
            <a:ext cx="7315200" cy="787400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0 h 21600"/>
              <a:gd name="T8" fmla="*/ 0 60000 65536"/>
              <a:gd name="T9" fmla="*/ 0 60000 65536"/>
              <a:gd name="T10" fmla="*/ 0 60000 65536"/>
              <a:gd name="T11" fmla="*/ 0 60000 65536"/>
              <a:gd name="T12" fmla="*/ 5068 w 21600"/>
              <a:gd name="T13" fmla="*/ 5068 h 21600"/>
              <a:gd name="T14" fmla="*/ 16532 w 21600"/>
              <a:gd name="T15" fmla="*/ 1653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0" y="0"/>
                </a:moveTo>
                <a:lnTo>
                  <a:pt x="6535" y="21600"/>
                </a:lnTo>
                <a:lnTo>
                  <a:pt x="15065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rgbClr val="FFFFDB"/>
              </a:gs>
              <a:gs pos="100000">
                <a:srgbClr val="FFFF00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>
            <a:outerShdw dist="109250" dir="2132261" algn="ctr" rotWithShape="0">
              <a:schemeClr val="bg2"/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32774" name="WordArt 6"/>
          <p:cNvSpPr>
            <a:spLocks noChangeArrowheads="1" noChangeShapeType="1" noTextEdit="1"/>
          </p:cNvSpPr>
          <p:nvPr/>
        </p:nvSpPr>
        <p:spPr bwMode="auto">
          <a:xfrm>
            <a:off x="2268538" y="1052513"/>
            <a:ext cx="4824412" cy="720725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0"/>
              </a:avLst>
            </a:prstTxWarp>
          </a:bodyPr>
          <a:lstStyle/>
          <a:p>
            <a:pPr algn="ctr"/>
            <a:r>
              <a:rPr lang="ru-RU" sz="4800" b="1" kern="10">
                <a:ln w="9525">
                  <a:noFill/>
                  <a:round/>
                  <a:headEnd/>
                  <a:tailEnd/>
                </a:ln>
                <a:solidFill>
                  <a:srgbClr val="000066"/>
                </a:solidFill>
                <a:latin typeface="Times New Roman"/>
                <a:cs typeface="Times New Roman"/>
              </a:rPr>
              <a:t>Өтес орта мектебі</a:t>
            </a:r>
          </a:p>
        </p:txBody>
      </p:sp>
      <p:sp>
        <p:nvSpPr>
          <p:cNvPr id="32785" name="Line 17"/>
          <p:cNvSpPr>
            <a:spLocks noChangeShapeType="1"/>
          </p:cNvSpPr>
          <p:nvPr/>
        </p:nvSpPr>
        <p:spPr bwMode="auto">
          <a:xfrm>
            <a:off x="3276600" y="4740275"/>
            <a:ext cx="3886200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86" name="Line 18"/>
          <p:cNvSpPr>
            <a:spLocks noChangeShapeType="1"/>
          </p:cNvSpPr>
          <p:nvPr/>
        </p:nvSpPr>
        <p:spPr bwMode="auto">
          <a:xfrm>
            <a:off x="5562600" y="5462588"/>
            <a:ext cx="1600200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87" name="Line 19"/>
          <p:cNvSpPr>
            <a:spLocks noChangeShapeType="1"/>
          </p:cNvSpPr>
          <p:nvPr/>
        </p:nvSpPr>
        <p:spPr bwMode="auto">
          <a:xfrm>
            <a:off x="5562600" y="3308350"/>
            <a:ext cx="1219200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88" name="Line 20"/>
          <p:cNvSpPr>
            <a:spLocks noChangeShapeType="1"/>
          </p:cNvSpPr>
          <p:nvPr/>
        </p:nvSpPr>
        <p:spPr bwMode="auto">
          <a:xfrm flipH="1" flipV="1">
            <a:off x="6308725" y="3032125"/>
            <a:ext cx="0" cy="243840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89" name="Line 21"/>
          <p:cNvSpPr>
            <a:spLocks noChangeShapeType="1"/>
          </p:cNvSpPr>
          <p:nvPr/>
        </p:nvSpPr>
        <p:spPr bwMode="auto">
          <a:xfrm flipH="1" flipV="1">
            <a:off x="5578475" y="3200400"/>
            <a:ext cx="0" cy="3214688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90" name="Line 22"/>
          <p:cNvSpPr>
            <a:spLocks noChangeShapeType="1"/>
          </p:cNvSpPr>
          <p:nvPr/>
        </p:nvSpPr>
        <p:spPr bwMode="auto">
          <a:xfrm flipH="1" flipV="1">
            <a:off x="4868863" y="3200400"/>
            <a:ext cx="0" cy="297180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91" name="Line 23"/>
          <p:cNvSpPr>
            <a:spLocks noChangeShapeType="1"/>
          </p:cNvSpPr>
          <p:nvPr/>
        </p:nvSpPr>
        <p:spPr bwMode="auto">
          <a:xfrm flipH="1" flipV="1">
            <a:off x="4138613" y="3200400"/>
            <a:ext cx="0" cy="228600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92" name="Line 24"/>
          <p:cNvSpPr>
            <a:spLocks noChangeShapeType="1"/>
          </p:cNvSpPr>
          <p:nvPr/>
        </p:nvSpPr>
        <p:spPr bwMode="auto">
          <a:xfrm flipH="1" flipV="1">
            <a:off x="7018338" y="3657600"/>
            <a:ext cx="0" cy="251460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93" name="Line 25"/>
          <p:cNvSpPr>
            <a:spLocks noChangeShapeType="1"/>
          </p:cNvSpPr>
          <p:nvPr/>
        </p:nvSpPr>
        <p:spPr bwMode="auto">
          <a:xfrm>
            <a:off x="3810000" y="5462588"/>
            <a:ext cx="1371600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94" name="Line 26"/>
          <p:cNvSpPr>
            <a:spLocks noChangeShapeType="1"/>
          </p:cNvSpPr>
          <p:nvPr/>
        </p:nvSpPr>
        <p:spPr bwMode="auto">
          <a:xfrm>
            <a:off x="2667000" y="3308350"/>
            <a:ext cx="2514600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95" name="Line 27"/>
          <p:cNvSpPr>
            <a:spLocks noChangeShapeType="1"/>
          </p:cNvSpPr>
          <p:nvPr/>
        </p:nvSpPr>
        <p:spPr bwMode="auto">
          <a:xfrm flipH="1" flipV="1">
            <a:off x="3429000" y="3214688"/>
            <a:ext cx="0" cy="1814512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96" name="Line 28"/>
          <p:cNvSpPr>
            <a:spLocks noChangeShapeType="1"/>
          </p:cNvSpPr>
          <p:nvPr/>
        </p:nvSpPr>
        <p:spPr bwMode="auto">
          <a:xfrm flipH="1" flipV="1">
            <a:off x="2698750" y="3290888"/>
            <a:ext cx="0" cy="114300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97" name="Line 29"/>
          <p:cNvSpPr>
            <a:spLocks noChangeShapeType="1"/>
          </p:cNvSpPr>
          <p:nvPr/>
        </p:nvSpPr>
        <p:spPr bwMode="auto">
          <a:xfrm>
            <a:off x="5410200" y="6170613"/>
            <a:ext cx="1600200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98" name="Line 30"/>
          <p:cNvSpPr>
            <a:spLocks noChangeShapeType="1"/>
          </p:cNvSpPr>
          <p:nvPr/>
        </p:nvSpPr>
        <p:spPr bwMode="auto">
          <a:xfrm>
            <a:off x="2514600" y="4038600"/>
            <a:ext cx="4800600" cy="0"/>
          </a:xfrm>
          <a:prstGeom prst="line">
            <a:avLst/>
          </a:prstGeom>
          <a:noFill/>
          <a:ln w="12700">
            <a:solidFill>
              <a:schemeClr val="accent2"/>
            </a:solidFill>
            <a:round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802" name="Text Box 34">
            <a:hlinkClick r:id="" action="ppaction://noaction" highlightClick="1"/>
          </p:cNvPr>
          <p:cNvSpPr txBox="1">
            <a:spLocks noChangeArrowheads="1"/>
          </p:cNvSpPr>
          <p:nvPr/>
        </p:nvSpPr>
        <p:spPr bwMode="auto">
          <a:xfrm>
            <a:off x="3487738" y="6394450"/>
            <a:ext cx="2256323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/>
            <a:r>
              <a:rPr lang="kk-KZ" sz="2400" b="1" dirty="0">
                <a:solidFill>
                  <a:srgbClr val="000066"/>
                </a:solidFill>
                <a:latin typeface="Times New Roman" pitchFamily="18" charset="0"/>
              </a:rPr>
              <a:t>Өтес </a:t>
            </a:r>
            <a:r>
              <a:rPr lang="kk-KZ" sz="2400" b="1" dirty="0" smtClean="0">
                <a:solidFill>
                  <a:srgbClr val="000066"/>
                </a:solidFill>
                <a:latin typeface="Times New Roman" pitchFamily="18" charset="0"/>
              </a:rPr>
              <a:t>201</a:t>
            </a:r>
            <a:r>
              <a:rPr lang="en-US" sz="2400" b="1" dirty="0" smtClean="0">
                <a:solidFill>
                  <a:srgbClr val="000066"/>
                </a:solidFill>
                <a:latin typeface="Times New Roman" pitchFamily="18" charset="0"/>
              </a:rPr>
              <a:t>3</a:t>
            </a:r>
            <a:r>
              <a:rPr lang="kk-KZ" sz="2400" b="1" dirty="0" smtClean="0">
                <a:solidFill>
                  <a:srgbClr val="000066"/>
                </a:solidFill>
                <a:latin typeface="Times New Roman" pitchFamily="18" charset="0"/>
              </a:rPr>
              <a:t> </a:t>
            </a:r>
            <a:r>
              <a:rPr lang="kk-KZ" sz="2400" b="1" dirty="0">
                <a:solidFill>
                  <a:srgbClr val="000066"/>
                </a:solidFill>
                <a:latin typeface="Times New Roman" pitchFamily="18" charset="0"/>
              </a:rPr>
              <a:t>жыл</a:t>
            </a:r>
            <a:endParaRPr lang="ru-RU" sz="2400" b="1" dirty="0">
              <a:solidFill>
                <a:srgbClr val="000066"/>
              </a:solidFill>
              <a:latin typeface="Times New Roman" pitchFamily="18" charset="0"/>
            </a:endParaRPr>
          </a:p>
        </p:txBody>
      </p:sp>
      <p:sp>
        <p:nvSpPr>
          <p:cNvPr id="32804" name="WordArt 36"/>
          <p:cNvSpPr>
            <a:spLocks noChangeArrowheads="1" noChangeShapeType="1" noTextEdit="1"/>
          </p:cNvSpPr>
          <p:nvPr/>
        </p:nvSpPr>
        <p:spPr bwMode="auto">
          <a:xfrm>
            <a:off x="611560" y="2348880"/>
            <a:ext cx="7993062" cy="197874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>
              <a:defRPr/>
            </a:pPr>
            <a:r>
              <a:rPr lang="kk-KZ" sz="3600" b="1" dirty="0" smtClean="0">
                <a:ln w="1905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“Бабалар аманаты </a:t>
            </a:r>
          </a:p>
          <a:p>
            <a:pPr algn="ctr">
              <a:defRPr/>
            </a:pPr>
            <a:r>
              <a:rPr lang="kk-KZ" sz="3600" b="1" dirty="0" smtClean="0">
                <a:ln w="1905">
                  <a:solidFill>
                    <a:srgbClr val="FFFF00"/>
                  </a:solidFill>
                </a:ln>
                <a:solidFill>
                  <a:srgbClr val="FFFF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- Тәуелсіздік”</a:t>
            </a:r>
            <a:endParaRPr lang="ru-RU" sz="3600" b="1" kern="10" dirty="0">
              <a:ln w="1905">
                <a:solidFill>
                  <a:srgbClr val="FFFF00"/>
                </a:solidFill>
              </a:ln>
              <a:solidFill>
                <a:srgbClr val="FFFF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  <a:cs typeface="+mn-cs"/>
            </a:endParaRPr>
          </a:p>
        </p:txBody>
      </p:sp>
      <p:pic>
        <p:nvPicPr>
          <p:cNvPr id="37934" name="Picture 5" descr="звезды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331913" y="765175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35" name="Picture 6" descr="звезды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971550" y="4292600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36" name="Picture 7" descr="звезды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8101013" y="1916113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37" name="Picture 8" descr="звезды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79388" y="3644900"/>
            <a:ext cx="792162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938" name="Picture 9" descr="звезды"/>
          <p:cNvPicPr>
            <a:picLocks noChangeAspect="1" noChangeArrowheads="1" noCrop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07950" y="4797425"/>
            <a:ext cx="792163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52" name="Group 26"/>
          <p:cNvGrpSpPr>
            <a:grpSpLocks/>
          </p:cNvGrpSpPr>
          <p:nvPr/>
        </p:nvGrpSpPr>
        <p:grpSpPr bwMode="auto">
          <a:xfrm>
            <a:off x="0" y="-34925"/>
            <a:ext cx="9180513" cy="6892925"/>
            <a:chOff x="0" y="-17"/>
            <a:chExt cx="5783" cy="4342"/>
          </a:xfrm>
        </p:grpSpPr>
        <p:grpSp>
          <p:nvGrpSpPr>
            <p:cNvPr id="53" name="Group 27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55" name="Picture 28" descr="пгшлпгш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6" name="Picture 29" descr="пгшлпгш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57" name="Picture 30" descr="пгшлпгш"/>
              <p:cNvPicPr>
                <a:picLocks noChangeAspect="1" noChangeArrowheads="1"/>
              </p:cNvPicPr>
              <p:nvPr/>
            </p:nvPicPr>
            <p:blipFill>
              <a:blip r:embed="rId11" cstate="print"/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54" name="Picture 31" descr="пгшлпгш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 advClick="0">
    <p:dissolve/>
    <p:sndAc>
      <p:endSnd/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27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НАТАЛИ - РАДУЖНЫЙ МИР_2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9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32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27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27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2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27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27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27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27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5000"/>
                            </p:stCondLst>
                            <p:childTnLst>
                              <p:par>
                                <p:cTn id="3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27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27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7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2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2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500"/>
                            </p:stCondLst>
                            <p:childTnLst>
                              <p:par>
                                <p:cTn id="5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7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7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 nodeType="afterGroup">
                            <p:stCondLst>
                              <p:cond delay="7000"/>
                            </p:stCondLst>
                            <p:childTnLst>
                              <p:par>
                                <p:cTn id="5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27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27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7500"/>
                            </p:stCondLst>
                            <p:childTnLst>
                              <p:par>
                                <p:cTn id="6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27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2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800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2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2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2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27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2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9500"/>
                            </p:stCondLst>
                            <p:childTnLst>
                              <p:par>
                                <p:cTn id="8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7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7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10000"/>
                            </p:stCondLst>
                            <p:childTnLst>
                              <p:par>
                                <p:cTn id="8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27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32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0500"/>
                            </p:stCondLst>
                            <p:childTnLst>
                              <p:par>
                                <p:cTn id="9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3000" fill="hold"/>
                                        <p:tgtEl>
                                          <p:spTgt spid="48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3000" fill="hold"/>
                                        <p:tgtEl>
                                          <p:spTgt spid="48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3000" fill="hold"/>
                                        <p:tgtEl>
                                          <p:spTgt spid="48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3000" fill="hold"/>
                                        <p:tgtEl>
                                          <p:spTgt spid="48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3000" fill="hold"/>
                                        <p:tgtEl>
                                          <p:spTgt spid="48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3000" fill="hold"/>
                                        <p:tgtEl>
                                          <p:spTgt spid="48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3000" fill="hold"/>
                                        <p:tgtEl>
                                          <p:spTgt spid="48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3000" fill="hold"/>
                                        <p:tgtEl>
                                          <p:spTgt spid="48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3000" fill="hold"/>
                                        <p:tgtEl>
                                          <p:spTgt spid="48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3000" fill="hold"/>
                                        <p:tgtEl>
                                          <p:spTgt spid="48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3000" fill="hold"/>
                                        <p:tgtEl>
                                          <p:spTgt spid="48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3000" fill="hold"/>
                                        <p:tgtEl>
                                          <p:spTgt spid="48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3000" fill="hold"/>
                                        <p:tgtEl>
                                          <p:spTgt spid="48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3000" fill="hold"/>
                                        <p:tgtEl>
                                          <p:spTgt spid="48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3000" fill="hold"/>
                                        <p:tgtEl>
                                          <p:spTgt spid="48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000" fill="hold"/>
                                        <p:tgtEl>
                                          <p:spTgt spid="48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3000" fill="hold"/>
                                        <p:tgtEl>
                                          <p:spTgt spid="48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000" fill="hold"/>
                                        <p:tgtEl>
                                          <p:spTgt spid="48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3000" fill="hold"/>
                                        <p:tgtEl>
                                          <p:spTgt spid="48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3000" fill="hold"/>
                                        <p:tgtEl>
                                          <p:spTgt spid="48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3000" fill="hold"/>
                                        <p:tgtEl>
                                          <p:spTgt spid="48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3000" fill="hold"/>
                                        <p:tgtEl>
                                          <p:spTgt spid="48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3000" fill="hold"/>
                                        <p:tgtEl>
                                          <p:spTgt spid="481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3000" fill="hold"/>
                                        <p:tgtEl>
                                          <p:spTgt spid="481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3000" fill="hold"/>
                                        <p:tgtEl>
                                          <p:spTgt spid="481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3000" fill="hold"/>
                                        <p:tgtEl>
                                          <p:spTgt spid="481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3000" fill="hold"/>
                                        <p:tgtEl>
                                          <p:spTgt spid="481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3000" fill="hold"/>
                                        <p:tgtEl>
                                          <p:spTgt spid="481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19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3" dur="3000" fill="hold"/>
                                        <p:tgtEl>
                                          <p:spTgt spid="481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3000" fill="hold"/>
                                        <p:tgtEl>
                                          <p:spTgt spid="481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1" grpId="0" animBg="1"/>
      <p:bldP spid="32773" grpId="0" animBg="1"/>
      <p:bldP spid="32774" grpId="0" animBg="1"/>
      <p:bldP spid="32785" grpId="0" animBg="1"/>
      <p:bldP spid="32786" grpId="0" animBg="1"/>
      <p:bldP spid="32787" grpId="0" animBg="1"/>
      <p:bldP spid="32788" grpId="0" animBg="1"/>
      <p:bldP spid="32789" grpId="0" animBg="1"/>
      <p:bldP spid="32790" grpId="0" animBg="1"/>
      <p:bldP spid="32791" grpId="0" animBg="1"/>
      <p:bldP spid="32792" grpId="0" animBg="1"/>
      <p:bldP spid="32793" grpId="0" animBg="1"/>
      <p:bldP spid="32794" grpId="0" animBg="1"/>
      <p:bldP spid="32795" grpId="0" animBg="1"/>
      <p:bldP spid="32796" grpId="0" animBg="1"/>
      <p:bldP spid="32797" grpId="0" animBg="1"/>
      <p:bldP spid="32798" grpId="0" animBg="1"/>
      <p:bldP spid="32802" grpId="0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Без имени-1копирова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971550" y="685800"/>
            <a:ext cx="7777163" cy="3463925"/>
          </a:xfrm>
        </p:spPr>
        <p:txBody>
          <a:bodyPr>
            <a:normAutofit fontScale="92500"/>
          </a:bodyPr>
          <a:lstStyle/>
          <a:p>
            <a:pPr marL="15875" indent="338138" algn="just" eaLnBrk="1" hangingPunct="1">
              <a:buNone/>
              <a:defRPr/>
            </a:pPr>
            <a:r>
              <a:rPr lang="kk-KZ" sz="2400" b="1" dirty="0" smtClean="0">
                <a:solidFill>
                  <a:srgbClr val="FFFF00"/>
                </a:solidFill>
              </a:rPr>
              <a:t>Тәрбие сағаттың мақсаты: </a:t>
            </a:r>
            <a:r>
              <a:rPr lang="kk-KZ" sz="2400" dirty="0" smtClean="0">
                <a:solidFill>
                  <a:srgbClr val="FFFF00"/>
                </a:solidFill>
              </a:rPr>
              <a:t>1986 жылдың </a:t>
            </a:r>
            <a:r>
              <a:rPr lang="kk-KZ" sz="2400" b="1" dirty="0" smtClean="0">
                <a:solidFill>
                  <a:srgbClr val="FFFF00"/>
                </a:solidFill>
              </a:rPr>
              <a:t>желтоқсан</a:t>
            </a:r>
            <a:r>
              <a:rPr lang="kk-KZ" sz="2400" dirty="0" smtClean="0">
                <a:solidFill>
                  <a:srgbClr val="FFFF00"/>
                </a:solidFill>
              </a:rPr>
              <a:t>ындағы адал да, аңғал </a:t>
            </a:r>
            <a:r>
              <a:rPr lang="kk-KZ" sz="2400" b="1" dirty="0" smtClean="0">
                <a:solidFill>
                  <a:srgbClr val="FFFF00"/>
                </a:solidFill>
              </a:rPr>
              <a:t>Қазақ</a:t>
            </a:r>
            <a:r>
              <a:rPr lang="kk-KZ" sz="2400" dirty="0" smtClean="0">
                <a:solidFill>
                  <a:srgbClr val="FFFF00"/>
                </a:solidFill>
              </a:rPr>
              <a:t> жастарының бодандыққа қарсы жойқын бұлқынысы, бейбіт шеруге шыққан, тұңғыш рет Кеңес империясының зорлықшыл тас қамалына тайсалмай қарсы шыққан </a:t>
            </a:r>
            <a:r>
              <a:rPr lang="kk-KZ" sz="2400" b="1" dirty="0" smtClean="0">
                <a:solidFill>
                  <a:srgbClr val="FFFF00"/>
                </a:solidFill>
              </a:rPr>
              <a:t>желтоқсан</a:t>
            </a:r>
            <a:r>
              <a:rPr lang="kk-KZ" sz="2400" dirty="0" smtClean="0">
                <a:solidFill>
                  <a:srgbClr val="FFFF00"/>
                </a:solidFill>
              </a:rPr>
              <a:t> құрбандарының ерлігін, жалынды жырларын оқушылар көңіліне ұялату. Оқушылардың тіл байлығын, сөйлеу мәдениетін дамыту.</a:t>
            </a:r>
            <a:br>
              <a:rPr lang="kk-KZ" sz="2400" dirty="0" smtClean="0">
                <a:solidFill>
                  <a:srgbClr val="FFFF00"/>
                </a:solidFill>
              </a:rPr>
            </a:br>
            <a:r>
              <a:rPr lang="kk-KZ" sz="2400" dirty="0" smtClean="0">
                <a:solidFill>
                  <a:srgbClr val="FFFF00"/>
                </a:solidFill>
              </a:rPr>
              <a:t>Оқушыларды адамгершілікке, Отанын сүюге, сыйластыққа, ұлтшылдыққа </a:t>
            </a:r>
            <a:r>
              <a:rPr lang="kk-KZ" sz="2400" b="1" dirty="0" smtClean="0">
                <a:solidFill>
                  <a:srgbClr val="FFFF00"/>
                </a:solidFill>
              </a:rPr>
              <a:t>тәрбие</a:t>
            </a:r>
            <a:r>
              <a:rPr lang="kk-KZ" sz="2400" dirty="0" smtClean="0">
                <a:solidFill>
                  <a:srgbClr val="FFFF00"/>
                </a:solidFill>
              </a:rPr>
              <a:t>леу.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755650" y="4221163"/>
            <a:ext cx="7543800" cy="914400"/>
          </a:xfrm>
        </p:spPr>
        <p:txBody>
          <a:bodyPr/>
          <a:lstStyle/>
          <a:p>
            <a:pPr eaLnBrk="1" hangingPunct="1">
              <a:defRPr/>
            </a:pPr>
            <a:r>
              <a:rPr lang="kk-KZ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МАҚСАТЫ: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kk-KZ" sz="16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Авторы: </a:t>
            </a:r>
            <a:r>
              <a:rPr lang="kk-KZ" sz="1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Балуанбай Еркінбек</a:t>
            </a:r>
            <a:endParaRPr lang="en-US" sz="1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endParaRPr lang="en-US" sz="160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97B485-15D1-41AA-BE63-DC30279F0AC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16 </a:t>
            </a:r>
            <a:r>
              <a:rPr lang="kk-KZ" b="1" dirty="0" smtClean="0">
                <a:solidFill>
                  <a:srgbClr val="FF0000"/>
                </a:solidFill>
              </a:rPr>
              <a:t>желтоқсан 1986жыл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7" name="1986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323528" y="260648"/>
            <a:ext cx="8136904" cy="448249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video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7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87E70C-CE2D-46AE-A362-EE5CE06C7B67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CC2307-27AA-4E39-B5C5-52E2ADF369EC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91138" name="AutoShape 2" descr="data:image/jpeg;base64,/9j/4AAQSkZJRgABAQAAAQABAAD/2wCEAAkGBhQSERUUExQWFRUVFxgaGBcYGBoXGBoXGBgYGBgYGBcXHSYeFxojGhgYHy8gIycpLCwsFx4xNTAqNSYrLCkBCQoKDgwOFA8PFCkcHBwsKSwpLCkpLCwpKSwsKSwpLCwsKSwsKSwpKSkpKSwpKSkpLCwsKSksLCksLCwpKSksLP/AABEIAQsAvQMBIgACEQEDEQH/xAAbAAABBQEBAAAAAAAAAAAAAAADAQIEBQYAB//EADYQAAEBBQUHBAICAgEFAAAAAAEAAgMRIfAEMUFRYQUScYGRobHB0eHxBiITMhQVQhYjUrLC/8QAFwEBAQEBAAAAAAAAAAAAAAAAAAECA//EABsRAQEBAQEBAQEAAAAAAAAAAAABEQIxIRJB/9oADAMBAAIRAxEAPwD0Fpo5da5JCzKq0StPOUEze51nxXVgjTV9VklaxF/GuS4mNya1rXug4sz90khjWaRluIqNYJjTXxj1QPx4e1RTTCXA1WajF9CPOqvUVq3BibREZ3/CgniWKa22BOIlfFUNt/JmGbpmsakqN9+SNmY8dFL1IrbB6DGJqu0F38rIrAV0WC/3jzMiM+nZDb2o2f8AkVn9wx6GzbGYQuquSVl+I1rGsl5x/nNQ/sURna7YlvH6uT9j0Vl6L71zO7P7uh1WFc/kzxnkrKzflIxEB1qfZWdQxqC2J6YwSMAE8qrJVdl2my3MGGl9QUp3aKrK9a1E2Ir40PRJEC6q8IJJujyld9pd/CMOXFUEjWvKoLmheOdcuyCyITvz81oib0cPXgoCsujDL5XMsSEyOET4CVlqV/rP4RXYP19iiqFInhVY5oTTcJfcVKbYmUADJA0HlD1XNNVV6SB+E0ete6BGiY8VHtL4A6Cq0RHzQAJqvZZTb22b2Wb8SMFm3Abam3QyIM36VhHus5aba01GJ+kLejMzmhNNXiqvXK9a0V43GZqgmNtG/Rc0aq5c1fpkshu/0Tw3WiFuyTyzBA4trg1eE3xEJTogaUQt90OKVlqdVegPZrWWTI5SV9s3bswGojVZoX8/tPZaIktS4PRLNat64gisFKBxEJeViNkbV3DAmIWwsr8NCIxryusuokhrolYbhhOj6pBVd0VlnHl7Koaw3MorLXHlNMDqWdYenBEcs1GqigM2IpCLk5oExQ25Qnr1nJUMwjFRH9qDN5hWCS22kMMkxlfXosTtfbJbakYDDVZtxYtNtfkohusz1qay7bzeM01toxSNXLjbapzy665NJjBI23KHdD/lUCx5LmjnpNNYa53/AEl3kDiFwSMm5dvIOJTWWuxXRrBcJIHtM6fS5rMlMbar3S4y+0D2WekoVkn8oxQAbuckrTUUBmG+vor3Ym1SDun2WfZlOPWaI6eQKso9Hs72QIzqtFJZbkqHYlq32c4VPmrrdx4dff1XaVEiMYa3pQajD0KEGY+J1JPeOblRObOCj2lofdUUZ7eqL8m2j/G7IBm1xuu+FajN7e2sW2iyD+oVG8eJW24kxzTA0clwt1pwwSQvxXGV6a1iVkNPYJrN4XZ9VyBQyuLHJI0ClHlA6BkV0opRdCKRsoELGC6EK7JCU0HNA8MyXY3XUEgXFAmSdu5wCaBMSXBvFA6GaVmEUwJQYTwQaHYFpg1A3Fa53C6+sV55s56WW46rdWZ/ISnDp0XXmpVk6h6opYzgoDlox9VN/kr7W0TXjq/7WJ/LY7wGh891uXxvz0wWK/MhNkmeBTrwY9oYpQ1LVOa7ZJgiuDRG12YSgJpUDd+aZjLVOA8pZAoGNJ0ZLiYpAJoH7oTSYBPJ+129NAzdSNBPM4x7JL7kAyIpYUU4uzguMkUM3wuyT9EgMDFP3vlEMDK4z7J5a4pCzeca6oCWUwK3uyWYsAwnxwWCciY0gtv+OvYu4ZCq+lvgq3YYgNfn2RWXROCRggiu3oi74gIdl1RNe6YgrKflFkixvdVsnroVkqHb7iLpqGSVHnDYgmNtTCK9E+CaHYXBoJsITfFSGmCTK5S7Js7eMwmCsgiMs3FX4/HwRWNyez+MRuM8lfzRnCmMiK0L38aaE4xrRV77ZBZvhKhyT80QOKaQpLboBM/x1nALekkZMrq9lK/wryiO7FHSKuCHvY4ob4K1a2TzUB64I4pgY0zqkLCRkpzKg7C9IBXdKGUjQkgVgV1Ww/G/6Vksi6Wz/Fnf6XVdctc+lXbLMhknN6IzLsYYeqVp3p1kuyLd61FVdvALBlIg12Vo2zJV1sYiKv1rHkqjzG2gbx4qKJnRWG1HJZeNDU3quhPiuFaGcnSOSksWx4z9J1lehie6Fz3ahhJkAXXVFWA7jbrYIDV1FaawbQZbAIn3496xWEfWotQjDop+ybWWGhl4SdDZPjK76uWf2s7jpetCwIsxFVWSqNsWcwEBh6/NXLpUZ7+BmE1JdPHIAUViyktwJhr7KPaLPutwF2a5q0Tt+5ahMIzdlZjECqrFUVl2U20IgET+cFpbHY2gx+1V74rU+oE7dZjrhC/ioO0rBvAymrxpnSuyrLUDPKq1Ctgyb1iBITAL71M2kxAqIGZkZ5LlVcyOaKXUAiWOybzWSk2xgBnBXBXhbX8Yk6HWvVYZm+uZW82Az/2xeCK5q8ei8ZedKiikk4do3qO7PKvdGYaljXouqLd4cvpQnxjFSXrShvMfRVGI/LbPBsNZrOuxGeq3H5DY99gjLysW7ZmON8Fy6n1Yt7Vso/xhoTiImqko9lshLLTO4THHL2WysbgFgSwyrFENiELgFr8msY72E1fDkozyy7rUMSVtn1nM6r3WftlnBfMgZjT6UsGisP8ARkHTwhWux70L771JYZgBoKrNFEDqtihe7Hi1H4XM7IZiJdqhV6uXvCo61EJgZlEePaoqYGObOGZYVCHlPLuUBcMK7J7QqtUkR1rz3CojlgV6FV1vuVk0YjMzrBVVubhGuvPoVKM/tL+2SDZHQLSdbSCUtgc7zWEITOi5/wBVMs7oMzCg255vGVysbSd1mV2uKqHzcMUoa6ZnlwW92OxB2xwrisJZ2d5oZRW/sDBZZZGivBVk6ZGlVFFLHLr6ILDeHREdvRmuiLV4zFRXjCmNwUc1oqiqtrEWSIXxHVefW6yl29I1ivSLQ7EMqxWS/I7N/wAsiarss9RY0exxvO2cRu5Qr4U5l3VXKh/E7XvOyyTNmQ4K/LyVXKzxES2M/qVm7JZ9+0E5VP1gtNamhDGqmss62kHL4xuJ6fSlVp/4NdKzUZoQwrGKZ/uWAzHeB+K6dVCZ2s0WobhDOd9fKaLN21K+vCKyzKvRQ2SZkgisql1RGXouqvRUGbHbVBeM/SI28yr39kJvjxqpdUEN6VWWzE1VaKc+eQ0hjVQVRbX8AcutVxWaKi1sjemeAVrsnZ/6xONR4KmeNzmpP+7b3d0Sl2WPijbYtQ3t1mYHlVDRiLqmubbOdZJWdVm3RZ7Ase88Hqty6YlKVYrLfjLqALS1LD0Y/VeOq6c+FSAzjXyjumIDGuCju3seFS6KY5aiIiVaraJzRhVUUBsYqUQgvGVUV75n6VVtCyhpkirq5K9fAQNFQnzitUGQ2K8Lh/umQJh89FsN+XfPhWSzW1bFMNC8FaCxN77sHSu6zFK+JgFmdp7NDbcr5fVfC1T4QFcVk7ZtkMtnE1pXdKJdn2SwyyIzOepr0Vm6YAhKUOnCtFmv+ozxTmdvt5RCmwaYtQl0+EjLAwlCpKhG22jLcKl7MtrZag0zAYGuCuix349q9RzQXh7Q1rTmFIe+UB5ONfSoivbtah6w5qktumVfCvXrUoKh2k1CZms0Uz85IDHj3Rnpi1zQoQmuVVyM4dRahiQh7t1VJWexLLvN711SSQX+znAYZAGkeNeqtHeOvLpWfBRrOM658fCmMMzrGuUF2iDugMK6dqCOw9gBD28ILtmsUVl3K/z6Ki5aeYobb2uKVt3fXVDLPaq66qoC+bUV+JSUtu7z2rvqhtu76rXrqgorSzLh6omy3sJCp4Cp9FKtDm+OFT9euqrHoLLW9lp55SOkDqsqu2mpeeddVjdq7LJaLTIhDCq8LWOLRvAGPHHrn7T1SPLNwnnVBXNRiS73R/WBqqgp1hd72A51iVfvNnBq8UPjtmuFkDF317+ozWcVHd2EXnLx5UsEDBc0zrUJ1iM138Wfv9+2aoG2fHqhtM54xopzxmBv441LqM4KLaX27yx5HDh1GaAVqfhkHNZq22jfJrTBSbTad4kCq8IjiwSielads1m/RTPHYAnfiVGjFWtucwnVemarGhkudUjJlV60uxWIMCfGu3ss84dRaAgJrXWNyGWYYjtr06jNa5KmMNx4V9KY4a7KI5kZS4V9jNS3TErq+uozXREpy2O5ripDDyAw5w9VGDEIeL8PTuFIZYAznkPZUXLRTIREE9pmEKgmhmdYqoE05q9CGHFSIoZnFBCtLEVWWpxwq5W9oUB87vNVU1BUOXpZMvfhWuCt7O9DQBwVc/s56/fmoJXRhcZyuuq/nG9RVpLBMeMa3fait7SZYZi0eijNbeYAvjyV0WTDIhyQ23mN1UVUvfyJkTZvyq6uCrLRtppu6Ij35rOifbtowMjj8/PZVNotpbJAuzHVNFmbbM4q3sGygyImZrpWcFPRF2Xswk7zQrTLP2Vq+cDICWFVdJS7M4gLoxy5dK4JXzFcaq5akGY2rZoDhVc7lQNsQ1Wu2m4EDVTrBZe1uCDcsdKY6gGlrXAkDpGvNRWLdtHHBanY9rDbAjePpTkXLh3XeIipLDM1Cdvq7Tq/oprt4DrVVJdETGWZe3pzRmRUvVR3JulVVgitNKou2jcu3MUjQlwSbyoG8Zr0QmhDCq7ozyBmgxn7zQCeMqK2xH51zyUws1VQUZ4Jgd+tVBBBfuwK8jzRUYMywiR9/PEcVOtOMvWquuUR6xARuuoVd0UEC2OgWWsRP0n79dVnS7nzNfeiv7dtBgAgGJIwnVcFSATWKqbZNn70zXJWrnZbMLh04R+eR1QNnO4SqvIOBkrxywBhCA8edPRakEdxYh8eY1lxT3bqERXPlWKkCRqqhJNOBxq7NVA4TOH2I/PLimlm+PvVHVPLyB9kNtvKh7VfJFQbQ6iTpHrdOrp6qj2jYdOPrWWd60TYrKsEDcvlAAc9IVpJQYu02Is4V9TVhsF7Bog4jFWtqsAMJAcLqy6SUNzYNxsNAmRwrn7FYxdWrBnCtY1dPVS2LvPrGrocVFciMa6Z/dxR2W69B6cxJbRauHvic+tc9UVplnEdo+hUGzPMPGk5ZqYGjDLh9hVF2BOSZBEATHrUOaoY0O1XIDTUFGt+1mWI4n2+Vm7b+QNH+v6id2Vd8lNMah+/DImQPpU9s26wzdMiF3uexWdeW4tRiY1O7XoVHbjujUx5SWdVds7aLRyF9eR6qp2ptNptoiP6jL38c1HePt2GHz4XNOCWI3xMJnzWSmiEzH67clYWQRr1QGbKY8FYubDC+NZ1kdVIq32dZ4Qn6aiFZq0AgfvOoeyq7LECHE+/e/qrJy0ITvGcjwPaprbIzYoeE3dr2RGjfXWvdDDMRXOvtUDbAjVfSER4qHJF3cahr69dUoZu9eVdDqiobbqExXtWCGWYjPt9VwU16BVVLignXX57SNFBHLkRvuFXUD0QXjiBkK++h6KU01ATwqde6ZaGgBHzWXooITLs869e/RGZOYo11HJAf7TZYjCBPavvVQn+2NQO/XP6U0aGzNT8Vy5dlLYdAjPr/wDPBZBzt0hqcxVUFobLtZloRiOYjX0rKY1WqoNsbVIMAaqSuNpP91kgLCbTtEycaqOXVW/ECtb8nOOJ+ajFVtobJRnjcZV0qPdAhgudUxlqqvR7ReNAK1QmZcfCPbB+3IeM8aGqKgluLXAiui0ezLOC7BrSseyzjIgefytZsUAu78bu8vTpqkAm7MI/qMfqOft0Vo5sMRDHCscqgiO3IPM/KnumRXW9bxEH/F6pwYgalXdToDHkor2HtVZYqoEHpiBXGSIyzp07IDsT8efpHAjDh6+MvVB0JhNj+wqvbontYVKvaaC8aEL6vl6IGtHqMtMs7+aATDlzzu8+yeW4xq+vSaqNp7VDMQyQdRdPLXxqFFGtFvYYvMdBXT0VJb9qtNaDIZV6qC9tBM44+UMsxBjKvVYtUjx8ck9hmMzilZZlIQrsnu4A5mq91kNYY5eUZl6WZBojmPdAePK0rwh72fsqr0zbFsvFV6xWL2g9iY40fM9JjRX+2rTfnOiKwvisvaHkSt9VkjDy/wCqvPNNxjXx9rjKuScOnFZUPKFVBGthju8BVXFDZaq5HfCLAxMSEEQ3rS/js2GhkeEvvws03er/APGXoiRiRKPQ9kno0bpm7xWZUoNCHpdy0n3THTOgNY8kYiVwXRkEMiqz6FNLuMIzwrnDmitsQgIeqYyxC+sOaADbEDIVjwn3Tg3BmpkygjEDsk/hyGKKjtHrOqx4qO+eAd+2fTkYXI1sIdzalDNZPae2S1EMmAq9S3BI2xti8M6/PzrPGKoWnpa1zjXVNbeElcyLq+1ztUwO5CUSibsBOelXVxXEZSkmxvQO348Mrqrimtn16LhUEpOKgQm+uPBIyM79flOjCq+U4MmFx5INFtZ5Ew+bvN/0qU31RVnbz+3X/wBYjuqx4YNHT2J8rdCgXxn341qnbvZDB/tWEU6Mo1cSoOgiMvP1LJzB6RiPHdB3q5R8ojn+1f8AhHygGa8q4/FWh/OwDCBB5lUbRlxh4j5Vv+KiL9iNfqT5SD0Jmzs5Jf4hko28esO4j5QA1qcPBPourKyLkZJn+OzRqiozM4X9dIprsRAjp6oJRdsUUC2bUdOWC00YDIXnIAIjX9eQ7xivOdsPC09O8SZD1uyWbcWF2ztlq0t7xEGR/VkG75VY0xLIVcudmLc9ESEW4YS7xj4XPdUFl3knEZTrumhqMKxSuxLp3JQOBEOSQeUhN2oj3IT2mZcvKDhMGcK7JgPCFVFKWa5pWBdyQcy1Gpx0T2OHdDGHLuYJwnfNF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1140" name="AutoShape 4" descr="data:image/jpeg;base64,/9j/4AAQSkZJRgABAQAAAQABAAD/2wCEAAkGBhQSERUUExQWFRUVFxgaGBcYGBoXGBoXGBgYGBgYGBcXHSYeFxojGhgYHy8gIycpLCwsFx4xNTAqNSYrLCkBCQoKDgwOFA8PFCkcHBwsKSwpLCkpLCwpKSwsKSwpLCwsKSwsKSwpKSkpKSwpKSkpLCwsKSksLCksLCwpKSksLP/AABEIAQsAvQMBIgACEQEDEQH/xAAbAAABBQEBAAAAAAAAAAAAAAADAQIEBQYAB//EADYQAAEBBQUHBAICAgEFAAAAAAEAAgMRIfAEMUFRYQUScYGRobHB0eHxBiITMhQVQhYjUrLC/8QAFwEBAQEBAAAAAAAAAAAAAAAAAAECA//EABsRAQEBAQEBAQEAAAAAAAAAAAABEQIxIRJB/9oADAMBAAIRAxEAPwD0Fpo5da5JCzKq0StPOUEze51nxXVgjTV9VklaxF/GuS4mNya1rXug4sz90khjWaRluIqNYJjTXxj1QPx4e1RTTCXA1WajF9CPOqvUVq3BibREZ3/CgniWKa22BOIlfFUNt/JmGbpmsakqN9+SNmY8dFL1IrbB6DGJqu0F38rIrAV0WC/3jzMiM+nZDb2o2f8AkVn9wx6GzbGYQuquSVl+I1rGsl5x/nNQ/sURna7YlvH6uT9j0Vl6L71zO7P7uh1WFc/kzxnkrKzflIxEB1qfZWdQxqC2J6YwSMAE8qrJVdl2my3MGGl9QUp3aKrK9a1E2Ir40PRJEC6q8IJJujyld9pd/CMOXFUEjWvKoLmheOdcuyCyITvz81oib0cPXgoCsujDL5XMsSEyOET4CVlqV/rP4RXYP19iiqFInhVY5oTTcJfcVKbYmUADJA0HlD1XNNVV6SB+E0ete6BGiY8VHtL4A6Cq0RHzQAJqvZZTb22b2Wb8SMFm3Abam3QyIM36VhHus5aba01GJ+kLejMzmhNNXiqvXK9a0V43GZqgmNtG/Rc0aq5c1fpkshu/0Tw3WiFuyTyzBA4trg1eE3xEJTogaUQt90OKVlqdVegPZrWWTI5SV9s3bswGojVZoX8/tPZaIktS4PRLNat64gisFKBxEJeViNkbV3DAmIWwsr8NCIxryusuokhrolYbhhOj6pBVd0VlnHl7Koaw3MorLXHlNMDqWdYenBEcs1GqigM2IpCLk5oExQ25Qnr1nJUMwjFRH9qDN5hWCS22kMMkxlfXosTtfbJbakYDDVZtxYtNtfkohusz1qay7bzeM01toxSNXLjbapzy665NJjBI23KHdD/lUCx5LmjnpNNYa53/AEl3kDiFwSMm5dvIOJTWWuxXRrBcJIHtM6fS5rMlMbar3S4y+0D2WekoVkn8oxQAbuckrTUUBmG+vor3Ym1SDun2WfZlOPWaI6eQKso9Hs72QIzqtFJZbkqHYlq32c4VPmrrdx4dff1XaVEiMYa3pQajD0KEGY+J1JPeOblRObOCj2lofdUUZ7eqL8m2j/G7IBm1xuu+FajN7e2sW2iyD+oVG8eJW24kxzTA0clwt1pwwSQvxXGV6a1iVkNPYJrN4XZ9VyBQyuLHJI0ClHlA6BkV0opRdCKRsoELGC6EK7JCU0HNA8MyXY3XUEgXFAmSdu5wCaBMSXBvFA6GaVmEUwJQYTwQaHYFpg1A3Fa53C6+sV55s56WW46rdWZ/ISnDp0XXmpVk6h6opYzgoDlox9VN/kr7W0TXjq/7WJ/LY7wGh891uXxvz0wWK/MhNkmeBTrwY9oYpQ1LVOa7ZJgiuDRG12YSgJpUDd+aZjLVOA8pZAoGNJ0ZLiYpAJoH7oTSYBPJ+129NAzdSNBPM4x7JL7kAyIpYUU4uzguMkUM3wuyT9EgMDFP3vlEMDK4z7J5a4pCzeca6oCWUwK3uyWYsAwnxwWCciY0gtv+OvYu4ZCq+lvgq3YYgNfn2RWXROCRggiu3oi74gIdl1RNe6YgrKflFkixvdVsnroVkqHb7iLpqGSVHnDYgmNtTCK9E+CaHYXBoJsITfFSGmCTK5S7Js7eMwmCsgiMs3FX4/HwRWNyez+MRuM8lfzRnCmMiK0L38aaE4xrRV77ZBZvhKhyT80QOKaQpLboBM/x1nALekkZMrq9lK/wryiO7FHSKuCHvY4ob4K1a2TzUB64I4pgY0zqkLCRkpzKg7C9IBXdKGUjQkgVgV1Ww/G/6Vksi6Wz/Fnf6XVdctc+lXbLMhknN6IzLsYYeqVp3p1kuyLd61FVdvALBlIg12Vo2zJV1sYiKv1rHkqjzG2gbx4qKJnRWG1HJZeNDU3quhPiuFaGcnSOSksWx4z9J1lehie6Fz3ahhJkAXXVFWA7jbrYIDV1FaawbQZbAIn3496xWEfWotQjDop+ybWWGhl4SdDZPjK76uWf2s7jpetCwIsxFVWSqNsWcwEBh6/NXLpUZ7+BmE1JdPHIAUViyktwJhr7KPaLPutwF2a5q0Tt+5ahMIzdlZjECqrFUVl2U20IgET+cFpbHY2gx+1V74rU+oE7dZjrhC/ioO0rBvAymrxpnSuyrLUDPKq1Ctgyb1iBITAL71M2kxAqIGZkZ5LlVcyOaKXUAiWOybzWSk2xgBnBXBXhbX8Yk6HWvVYZm+uZW82Az/2xeCK5q8ei8ZedKiikk4do3qO7PKvdGYaljXouqLd4cvpQnxjFSXrShvMfRVGI/LbPBsNZrOuxGeq3H5DY99gjLysW7ZmON8Fy6n1Yt7Vso/xhoTiImqko9lshLLTO4THHL2WysbgFgSwyrFENiELgFr8msY72E1fDkozyy7rUMSVtn1nM6r3WftlnBfMgZjT6UsGisP8ARkHTwhWux70L771JYZgBoKrNFEDqtihe7Hi1H4XM7IZiJdqhV6uXvCo61EJgZlEePaoqYGObOGZYVCHlPLuUBcMK7J7QqtUkR1rz3CojlgV6FV1vuVk0YjMzrBVVubhGuvPoVKM/tL+2SDZHQLSdbSCUtgc7zWEITOi5/wBVMs7oMzCg255vGVysbSd1mV2uKqHzcMUoa6ZnlwW92OxB2xwrisJZ2d5oZRW/sDBZZZGivBVk6ZGlVFFLHLr6ILDeHREdvRmuiLV4zFRXjCmNwUc1oqiqtrEWSIXxHVefW6yl29I1ivSLQ7EMqxWS/I7N/wAsiarss9RY0exxvO2cRu5Qr4U5l3VXKh/E7XvOyyTNmQ4K/LyVXKzxES2M/qVm7JZ9+0E5VP1gtNamhDGqmss62kHL4xuJ6fSlVp/4NdKzUZoQwrGKZ/uWAzHeB+K6dVCZ2s0WobhDOd9fKaLN21K+vCKyzKvRQ2SZkgisql1RGXouqvRUGbHbVBeM/SI28yr39kJvjxqpdUEN6VWWzE1VaKc+eQ0hjVQVRbX8AcutVxWaKi1sjemeAVrsnZ/6xONR4KmeNzmpP+7b3d0Sl2WPijbYtQ3t1mYHlVDRiLqmubbOdZJWdVm3RZ7Ase88Hqty6YlKVYrLfjLqALS1LD0Y/VeOq6c+FSAzjXyjumIDGuCju3seFS6KY5aiIiVaraJzRhVUUBsYqUQgvGVUV75n6VVtCyhpkirq5K9fAQNFQnzitUGQ2K8Lh/umQJh89FsN+XfPhWSzW1bFMNC8FaCxN77sHSu6zFK+JgFmdp7NDbcr5fVfC1T4QFcVk7ZtkMtnE1pXdKJdn2SwyyIzOepr0Vm6YAhKUOnCtFmv+ozxTmdvt5RCmwaYtQl0+EjLAwlCpKhG22jLcKl7MtrZag0zAYGuCuix349q9RzQXh7Q1rTmFIe+UB5ONfSoivbtah6w5qktumVfCvXrUoKh2k1CZms0Uz85IDHj3Rnpi1zQoQmuVVyM4dRahiQh7t1VJWexLLvN711SSQX+znAYZAGkeNeqtHeOvLpWfBRrOM658fCmMMzrGuUF2iDugMK6dqCOw9gBD28ILtmsUVl3K/z6Ki5aeYobb2uKVt3fXVDLPaq66qoC+bUV+JSUtu7z2rvqhtu76rXrqgorSzLh6omy3sJCp4Cp9FKtDm+OFT9euqrHoLLW9lp55SOkDqsqu2mpeeddVjdq7LJaLTIhDCq8LWOLRvAGPHHrn7T1SPLNwnnVBXNRiS73R/WBqqgp1hd72A51iVfvNnBq8UPjtmuFkDF317+ozWcVHd2EXnLx5UsEDBc0zrUJ1iM138Wfv9+2aoG2fHqhtM54xopzxmBv441LqM4KLaX27yx5HDh1GaAVqfhkHNZq22jfJrTBSbTad4kCq8IjiwSielads1m/RTPHYAnfiVGjFWtucwnVemarGhkudUjJlV60uxWIMCfGu3ss84dRaAgJrXWNyGWYYjtr06jNa5KmMNx4V9KY4a7KI5kZS4V9jNS3TErq+uozXREpy2O5ripDDyAw5w9VGDEIeL8PTuFIZYAznkPZUXLRTIREE9pmEKgmhmdYqoE05q9CGHFSIoZnFBCtLEVWWpxwq5W9oUB87vNVU1BUOXpZMvfhWuCt7O9DQBwVc/s56/fmoJXRhcZyuuq/nG9RVpLBMeMa3fait7SZYZi0eijNbeYAvjyV0WTDIhyQ23mN1UVUvfyJkTZvyq6uCrLRtppu6Ij35rOifbtowMjj8/PZVNotpbJAuzHVNFmbbM4q3sGygyImZrpWcFPRF2Xswk7zQrTLP2Vq+cDICWFVdJS7M4gLoxy5dK4JXzFcaq5akGY2rZoDhVc7lQNsQ1Wu2m4EDVTrBZe1uCDcsdKY6gGlrXAkDpGvNRWLdtHHBanY9rDbAjePpTkXLh3XeIipLDM1Cdvq7Tq/oprt4DrVVJdETGWZe3pzRmRUvVR3JulVVgitNKou2jcu3MUjQlwSbyoG8Zr0QmhDCq7ozyBmgxn7zQCeMqK2xH51zyUws1VQUZ4Jgd+tVBBBfuwK8jzRUYMywiR9/PEcVOtOMvWquuUR6xARuuoVd0UEC2OgWWsRP0n79dVnS7nzNfeiv7dtBgAgGJIwnVcFSATWKqbZNn70zXJWrnZbMLh04R+eR1QNnO4SqvIOBkrxywBhCA8edPRakEdxYh8eY1lxT3bqERXPlWKkCRqqhJNOBxq7NVA4TOH2I/PLimlm+PvVHVPLyB9kNtvKh7VfJFQbQ6iTpHrdOrp6qj2jYdOPrWWd60TYrKsEDcvlAAc9IVpJQYu02Is4V9TVhsF7Bog4jFWtqsAMJAcLqy6SUNzYNxsNAmRwrn7FYxdWrBnCtY1dPVS2LvPrGrocVFciMa6Z/dxR2W69B6cxJbRauHvic+tc9UVplnEdo+hUGzPMPGk5ZqYGjDLh9hVF2BOSZBEATHrUOaoY0O1XIDTUFGt+1mWI4n2+Vm7b+QNH+v6id2Vd8lNMah+/DImQPpU9s26wzdMiF3uexWdeW4tRiY1O7XoVHbjujUx5SWdVds7aLRyF9eR6qp2ptNptoiP6jL38c1HePt2GHz4XNOCWI3xMJnzWSmiEzH67clYWQRr1QGbKY8FYubDC+NZ1kdVIq32dZ4Qn6aiFZq0AgfvOoeyq7LECHE+/e/qrJy0ITvGcjwPaprbIzYoeE3dr2RGjfXWvdDDMRXOvtUDbAjVfSER4qHJF3cahr69dUoZu9eVdDqiobbqExXtWCGWYjPt9VwU16BVVLignXX57SNFBHLkRvuFXUD0QXjiBkK++h6KU01ATwqde6ZaGgBHzWXooITLs869e/RGZOYo11HJAf7TZYjCBPavvVQn+2NQO/XP6U0aGzNT8Vy5dlLYdAjPr/wDPBZBzt0hqcxVUFobLtZloRiOYjX0rKY1WqoNsbVIMAaqSuNpP91kgLCbTtEycaqOXVW/ECtb8nOOJ+ajFVtobJRnjcZV0qPdAhgudUxlqqvR7ReNAK1QmZcfCPbB+3IeM8aGqKgluLXAiui0ezLOC7BrSseyzjIgefytZsUAu78bu8vTpqkAm7MI/qMfqOft0Vo5sMRDHCscqgiO3IPM/KnumRXW9bxEH/F6pwYgalXdToDHkor2HtVZYqoEHpiBXGSIyzp07IDsT8efpHAjDh6+MvVB0JhNj+wqvbontYVKvaaC8aEL6vl6IGtHqMtMs7+aATDlzzu8+yeW4xq+vSaqNp7VDMQyQdRdPLXxqFFGtFvYYvMdBXT0VJb9qtNaDIZV6qC9tBM44+UMsxBjKvVYtUjx8ck9hmMzilZZlIQrsnu4A5mq91kNYY5eUZl6WZBojmPdAePK0rwh72fsqr0zbFsvFV6xWL2g9iY40fM9JjRX+2rTfnOiKwvisvaHkSt9VkjDy/wCqvPNNxjXx9rjKuScOnFZUPKFVBGthju8BVXFDZaq5HfCLAxMSEEQ3rS/js2GhkeEvvws03er/APGXoiRiRKPQ9kno0bpm7xWZUoNCHpdy0n3THTOgNY8kYiVwXRkEMiqz6FNLuMIzwrnDmitsQgIeqYyxC+sOaADbEDIVjwn3Tg3BmpkygjEDsk/hyGKKjtHrOqx4qO+eAd+2fTkYXI1sIdzalDNZPae2S1EMmAq9S3BI2xti8M6/PzrPGKoWnpa1zjXVNbeElcyLq+1ztUwO5CUSibsBOelXVxXEZSkmxvQO348Mrqrimtn16LhUEpOKgQm+uPBIyM79flOjCq+U4MmFx5INFtZ5Ew+bvN/0qU31RVnbz+3X/wBYjuqx4YNHT2J8rdCgXxn341qnbvZDB/tWEU6Mo1cSoOgiMvP1LJzB6RiPHdB3q5R8ojn+1f8AhHygGa8q4/FWh/OwDCBB5lUbRlxh4j5Vv+KiL9iNfqT5SD0Jmzs5Jf4hko28esO4j5QA1qcPBPourKyLkZJn+OzRqiozM4X9dIprsRAjp6oJRdsUUC2bUdOWC00YDIXnIAIjX9eQ7xivOdsPC09O8SZD1uyWbcWF2ztlq0t7xEGR/VkG75VY0xLIVcudmLc9ESEW4YS7xj4XPdUFl3knEZTrumhqMKxSuxLp3JQOBEOSQeUhN2oj3IT2mZcvKDhMGcK7JgPCFVFKWa5pWBdyQcy1Gpx0T2OHdDGHLuYJwnfNF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91142" name="AutoShape 6" descr="data:image/jpeg;base64,/9j/4AAQSkZJRgABAQAAAQABAAD/2wCEAAkGBhQSERUUExQWFRUVFxgaGBcYGBoXGBoXGBgYGBgYGBcXHSYeFxojGhgYHy8gIycpLCwsFx4xNTAqNSYrLCkBCQoKDgwOFA8PFCkcHBwsKSwpLCkpLCwpKSwsKSwpLCwsKSwsKSwpKSkpKSwpKSkpLCwsKSksLCksLCwpKSksLP/AABEIAQsAvQMBIgACEQEDEQH/xAAbAAABBQEBAAAAAAAAAAAAAAADAQIEBQYAB//EADYQAAEBBQUHBAICAgEFAAAAAAEAAgMRIfAEMUFRYQUScYGRobHB0eHxBiITMhQVQhYjUrLC/8QAFwEBAQEBAAAAAAAAAAAAAAAAAAECA//EABsRAQEBAQEBAQEAAAAAAAAAAAABEQIxIRJB/9oADAMBAAIRAxEAPwD0Fpo5da5JCzKq0StPOUEze51nxXVgjTV9VklaxF/GuS4mNya1rXug4sz90khjWaRluIqNYJjTXxj1QPx4e1RTTCXA1WajF9CPOqvUVq3BibREZ3/CgniWKa22BOIlfFUNt/JmGbpmsakqN9+SNmY8dFL1IrbB6DGJqu0F38rIrAV0WC/3jzMiM+nZDb2o2f8AkVn9wx6GzbGYQuquSVl+I1rGsl5x/nNQ/sURna7YlvH6uT9j0Vl6L71zO7P7uh1WFc/kzxnkrKzflIxEB1qfZWdQxqC2J6YwSMAE8qrJVdl2my3MGGl9QUp3aKrK9a1E2Ir40PRJEC6q8IJJujyld9pd/CMOXFUEjWvKoLmheOdcuyCyITvz81oib0cPXgoCsujDL5XMsSEyOET4CVlqV/rP4RXYP19iiqFInhVY5oTTcJfcVKbYmUADJA0HlD1XNNVV6SB+E0ete6BGiY8VHtL4A6Cq0RHzQAJqvZZTb22b2Wb8SMFm3Abam3QyIM36VhHus5aba01GJ+kLejMzmhNNXiqvXK9a0V43GZqgmNtG/Rc0aq5c1fpkshu/0Tw3WiFuyTyzBA4trg1eE3xEJTogaUQt90OKVlqdVegPZrWWTI5SV9s3bswGojVZoX8/tPZaIktS4PRLNat64gisFKBxEJeViNkbV3DAmIWwsr8NCIxryusuokhrolYbhhOj6pBVd0VlnHl7Koaw3MorLXHlNMDqWdYenBEcs1GqigM2IpCLk5oExQ25Qnr1nJUMwjFRH9qDN5hWCS22kMMkxlfXosTtfbJbakYDDVZtxYtNtfkohusz1qay7bzeM01toxSNXLjbapzy665NJjBI23KHdD/lUCx5LmjnpNNYa53/AEl3kDiFwSMm5dvIOJTWWuxXRrBcJIHtM6fS5rMlMbar3S4y+0D2WekoVkn8oxQAbuckrTUUBmG+vor3Ym1SDun2WfZlOPWaI6eQKso9Hs72QIzqtFJZbkqHYlq32c4VPmrrdx4dff1XaVEiMYa3pQajD0KEGY+J1JPeOblRObOCj2lofdUUZ7eqL8m2j/G7IBm1xuu+FajN7e2sW2iyD+oVG8eJW24kxzTA0clwt1pwwSQvxXGV6a1iVkNPYJrN4XZ9VyBQyuLHJI0ClHlA6BkV0opRdCKRsoELGC6EK7JCU0HNA8MyXY3XUEgXFAmSdu5wCaBMSXBvFA6GaVmEUwJQYTwQaHYFpg1A3Fa53C6+sV55s56WW46rdWZ/ISnDp0XXmpVk6h6opYzgoDlox9VN/kr7W0TXjq/7WJ/LY7wGh891uXxvz0wWK/MhNkmeBTrwY9oYpQ1LVOa7ZJgiuDRG12YSgJpUDd+aZjLVOA8pZAoGNJ0ZLiYpAJoH7oTSYBPJ+129NAzdSNBPM4x7JL7kAyIpYUU4uzguMkUM3wuyT9EgMDFP3vlEMDK4z7J5a4pCzeca6oCWUwK3uyWYsAwnxwWCciY0gtv+OvYu4ZCq+lvgq3YYgNfn2RWXROCRggiu3oi74gIdl1RNe6YgrKflFkixvdVsnroVkqHb7iLpqGSVHnDYgmNtTCK9E+CaHYXBoJsITfFSGmCTK5S7Js7eMwmCsgiMs3FX4/HwRWNyez+MRuM8lfzRnCmMiK0L38aaE4xrRV77ZBZvhKhyT80QOKaQpLboBM/x1nALekkZMrq9lK/wryiO7FHSKuCHvY4ob4K1a2TzUB64I4pgY0zqkLCRkpzKg7C9IBXdKGUjQkgVgV1Ww/G/6Vksi6Wz/Fnf6XVdctc+lXbLMhknN6IzLsYYeqVp3p1kuyLd61FVdvALBlIg12Vo2zJV1sYiKv1rHkqjzG2gbx4qKJnRWG1HJZeNDU3quhPiuFaGcnSOSksWx4z9J1lehie6Fz3ahhJkAXXVFWA7jbrYIDV1FaawbQZbAIn3496xWEfWotQjDop+ybWWGhl4SdDZPjK76uWf2s7jpetCwIsxFVWSqNsWcwEBh6/NXLpUZ7+BmE1JdPHIAUViyktwJhr7KPaLPutwF2a5q0Tt+5ahMIzdlZjECqrFUVl2U20IgET+cFpbHY2gx+1V74rU+oE7dZjrhC/ioO0rBvAymrxpnSuyrLUDPKq1Ctgyb1iBITAL71M2kxAqIGZkZ5LlVcyOaKXUAiWOybzWSk2xgBnBXBXhbX8Yk6HWvVYZm+uZW82Az/2xeCK5q8ei8ZedKiikk4do3qO7PKvdGYaljXouqLd4cvpQnxjFSXrShvMfRVGI/LbPBsNZrOuxGeq3H5DY99gjLysW7ZmON8Fy6n1Yt7Vso/xhoTiImqko9lshLLTO4THHL2WysbgFgSwyrFENiELgFr8msY72E1fDkozyy7rUMSVtn1nM6r3WftlnBfMgZjT6UsGisP8ARkHTwhWux70L771JYZgBoKrNFEDqtihe7Hi1H4XM7IZiJdqhV6uXvCo61EJgZlEePaoqYGObOGZYVCHlPLuUBcMK7J7QqtUkR1rz3CojlgV6FV1vuVk0YjMzrBVVubhGuvPoVKM/tL+2SDZHQLSdbSCUtgc7zWEITOi5/wBVMs7oMzCg255vGVysbSd1mV2uKqHzcMUoa6ZnlwW92OxB2xwrisJZ2d5oZRW/sDBZZZGivBVk6ZGlVFFLHLr6ILDeHREdvRmuiLV4zFRXjCmNwUc1oqiqtrEWSIXxHVefW6yl29I1ivSLQ7EMqxWS/I7N/wAsiarss9RY0exxvO2cRu5Qr4U5l3VXKh/E7XvOyyTNmQ4K/LyVXKzxES2M/qVm7JZ9+0E5VP1gtNamhDGqmss62kHL4xuJ6fSlVp/4NdKzUZoQwrGKZ/uWAzHeB+K6dVCZ2s0WobhDOd9fKaLN21K+vCKyzKvRQ2SZkgisql1RGXouqvRUGbHbVBeM/SI28yr39kJvjxqpdUEN6VWWzE1VaKc+eQ0hjVQVRbX8AcutVxWaKi1sjemeAVrsnZ/6xONR4KmeNzmpP+7b3d0Sl2WPijbYtQ3t1mYHlVDRiLqmubbOdZJWdVm3RZ7Ase88Hqty6YlKVYrLfjLqALS1LD0Y/VeOq6c+FSAzjXyjumIDGuCju3seFS6KY5aiIiVaraJzRhVUUBsYqUQgvGVUV75n6VVtCyhpkirq5K9fAQNFQnzitUGQ2K8Lh/umQJh89FsN+XfPhWSzW1bFMNC8FaCxN77sHSu6zFK+JgFmdp7NDbcr5fVfC1T4QFcVk7ZtkMtnE1pXdKJdn2SwyyIzOepr0Vm6YAhKUOnCtFmv+ozxTmdvt5RCmwaYtQl0+EjLAwlCpKhG22jLcKl7MtrZag0zAYGuCuix349q9RzQXh7Q1rTmFIe+UB5ONfSoivbtah6w5qktumVfCvXrUoKh2k1CZms0Uz85IDHj3Rnpi1zQoQmuVVyM4dRahiQh7t1VJWexLLvN711SSQX+znAYZAGkeNeqtHeOvLpWfBRrOM658fCmMMzrGuUF2iDugMK6dqCOw9gBD28ILtmsUVl3K/z6Ki5aeYobb2uKVt3fXVDLPaq66qoC+bUV+JSUtu7z2rvqhtu76rXrqgorSzLh6omy3sJCp4Cp9FKtDm+OFT9euqrHoLLW9lp55SOkDqsqu2mpeeddVjdq7LJaLTIhDCq8LWOLRvAGPHHrn7T1SPLNwnnVBXNRiS73R/WBqqgp1hd72A51iVfvNnBq8UPjtmuFkDF317+ozWcVHd2EXnLx5UsEDBc0zrUJ1iM138Wfv9+2aoG2fHqhtM54xopzxmBv441LqM4KLaX27yx5HDh1GaAVqfhkHNZq22jfJrTBSbTad4kCq8IjiwSielads1m/RTPHYAnfiVGjFWtucwnVemarGhkudUjJlV60uxWIMCfGu3ss84dRaAgJrXWNyGWYYjtr06jNa5KmMNx4V9KY4a7KI5kZS4V9jNS3TErq+uozXREpy2O5ripDDyAw5w9VGDEIeL8PTuFIZYAznkPZUXLRTIREE9pmEKgmhmdYqoE05q9CGHFSIoZnFBCtLEVWWpxwq5W9oUB87vNVU1BUOXpZMvfhWuCt7O9DQBwVc/s56/fmoJXRhcZyuuq/nG9RVpLBMeMa3fait7SZYZi0eijNbeYAvjyV0WTDIhyQ23mN1UVUvfyJkTZvyq6uCrLRtppu6Ij35rOifbtowMjj8/PZVNotpbJAuzHVNFmbbM4q3sGygyImZrpWcFPRF2Xswk7zQrTLP2Vq+cDICWFVdJS7M4gLoxy5dK4JXzFcaq5akGY2rZoDhVc7lQNsQ1Wu2m4EDVTrBZe1uCDcsdKY6gGlrXAkDpGvNRWLdtHHBanY9rDbAjePpTkXLh3XeIipLDM1Cdvq7Tq/oprt4DrVVJdETGWZe3pzRmRUvVR3JulVVgitNKou2jcu3MUjQlwSbyoG8Zr0QmhDCq7ozyBmgxn7zQCeMqK2xH51zyUws1VQUZ4Jgd+tVBBBfuwK8jzRUYMywiR9/PEcVOtOMvWquuUR6xARuuoVd0UEC2OgWWsRP0n79dVnS7nzNfeiv7dtBgAgGJIwnVcFSATWKqbZNn70zXJWrnZbMLh04R+eR1QNnO4SqvIOBkrxywBhCA8edPRakEdxYh8eY1lxT3bqERXPlWKkCRqqhJNOBxq7NVA4TOH2I/PLimlm+PvVHVPLyB9kNtvKh7VfJFQbQ6iTpHrdOrp6qj2jYdOPrWWd60TYrKsEDcvlAAc9IVpJQYu02Is4V9TVhsF7Bog4jFWtqsAMJAcLqy6SUNzYNxsNAmRwrn7FYxdWrBnCtY1dPVS2LvPrGrocVFciMa6Z/dxR2W69B6cxJbRauHvic+tc9UVplnEdo+hUGzPMPGk5ZqYGjDLh9hVF2BOSZBEATHrUOaoY0O1XIDTUFGt+1mWI4n2+Vm7b+QNH+v6id2Vd8lNMah+/DImQPpU9s26wzdMiF3uexWdeW4tRiY1O7XoVHbjujUx5SWdVds7aLRyF9eR6qp2ptNptoiP6jL38c1HePt2GHz4XNOCWI3xMJnzWSmiEzH67clYWQRr1QGbKY8FYubDC+NZ1kdVIq32dZ4Qn6aiFZq0AgfvOoeyq7LECHE+/e/qrJy0ITvGcjwPaprbIzYoeE3dr2RGjfXWvdDDMRXOvtUDbAjVfSER4qHJF3cahr69dUoZu9eVdDqiobbqExXtWCGWYjPt9VwU16BVVLignXX57SNFBHLkRvuFXUD0QXjiBkK++h6KU01ATwqde6ZaGgBHzWXooITLs869e/RGZOYo11HJAf7TZYjCBPavvVQn+2NQO/XP6U0aGzNT8Vy5dlLYdAjPr/wDPBZBzt0hqcxVUFobLtZloRiOYjX0rKY1WqoNsbVIMAaqSuNpP91kgLCbTtEycaqOXVW/ECtb8nOOJ+ajFVtobJRnjcZV0qPdAhgudUxlqqvR7ReNAK1QmZcfCPbB+3IeM8aGqKgluLXAiui0ezLOC7BrSseyzjIgefytZsUAu78bu8vTpqkAm7MI/qMfqOft0Vo5sMRDHCscqgiO3IPM/KnumRXW9bxEH/F6pwYgalXdToDHkor2HtVZYqoEHpiBXGSIyzp07IDsT8efpHAjDh6+MvVB0JhNj+wqvbontYVKvaaC8aEL6vl6IGtHqMtMs7+aATDlzzu8+yeW4xq+vSaqNp7VDMQyQdRdPLXxqFFGtFvYYvMdBXT0VJb9qtNaDIZV6qC9tBM44+UMsxBjKvVYtUjx8ck9hmMzilZZlIQrsnu4A5mq91kNYY5eUZl6WZBojmPdAePK0rwh72fsqr0zbFsvFV6xWL2g9iY40fM9JjRX+2rTfnOiKwvisvaHkSt9VkjDy/wCqvPNNxjXx9rjKuScOnFZUPKFVBGthju8BVXFDZaq5HfCLAxMSEEQ3rS/js2GhkeEvvws03er/APGXoiRiRKPQ9kno0bpm7xWZUoNCHpdy0n3THTOgNY8kYiVwXRkEMiqz6FNLuMIzwrnDmitsQgIeqYyxC+sOaADbEDIVjwn3Tg3BmpkygjEDsk/hyGKKjtHrOqx4qO+eAd+2fTkYXI1sIdzalDNZPae2S1EMmAq9S3BI2xti8M6/PzrPGKoWnpa1zjXVNbeElcyLq+1ztUwO5CUSibsBOelXVxXEZSkmxvQO348Mrqrimtn16LhUEpOKgQm+uPBIyM79flOjCq+U4MmFx5INFtZ5Ew+bvN/0qU31RVnbz+3X/wBYjuqx4YNHT2J8rdCgXxn341qnbvZDB/tWEU6Mo1cSoOgiMvP1LJzB6RiPHdB3q5R8ojn+1f8AhHygGa8q4/FWh/OwDCBB5lUbRlxh4j5Vv+KiL9iNfqT5SD0Jmzs5Jf4hko28esO4j5QA1qcPBPourKyLkZJn+OzRqiozM4X9dIprsRAjp6oJRdsUUC2bUdOWC00YDIXnIAIjX9eQ7xivOdsPC09O8SZD1uyWbcWF2ztlq0t7xEGR/VkG75VY0xLIVcudmLc9ESEW4YS7xj4XPdUFl3knEZTrumhqMKxSuxLp3JQOBEOSQeUhN2oj3IT2mZcvKDhMGcK7JgPCFVFKWa5pWBdyQcy1Gpx0T2OHdDGHLuYJwnfNFf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1144" name="Picture 8" descr="http://img363.imageshack.us/img363/6207/lyazzatasanovavu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3140968"/>
            <a:ext cx="1841004" cy="2592963"/>
          </a:xfrm>
          <a:prstGeom prst="rect">
            <a:avLst/>
          </a:prstGeom>
          <a:noFill/>
        </p:spPr>
      </p:pic>
      <p:pic>
        <p:nvPicPr>
          <p:cNvPr id="91146" name="Picture 10" descr="http://im1.asset.yvimg.kz/userimages/aliumbukar/TLIQCXgVB78B8l8hvd53S94C5I1nG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32656"/>
            <a:ext cx="2304256" cy="2929531"/>
          </a:xfrm>
          <a:prstGeom prst="rect">
            <a:avLst/>
          </a:prstGeom>
          <a:noFill/>
        </p:spPr>
      </p:pic>
      <p:pic>
        <p:nvPicPr>
          <p:cNvPr id="91148" name="Picture 12" descr="https://encrypted-tbn3.gstatic.com/images?q=tbn:ANd9GcS9Lkoj1ZttsNCKwntczhF-2BLaisi2hIeC61EREm7yIo_aO6i0zA"/>
          <p:cNvPicPr>
            <a:picLocks noChangeAspect="1" noChangeArrowheads="1"/>
          </p:cNvPicPr>
          <p:nvPr/>
        </p:nvPicPr>
        <p:blipFill>
          <a:blip r:embed="rId4" cstate="print"/>
          <a:srcRect l="5838" r="6596"/>
          <a:stretch>
            <a:fillRect/>
          </a:stretch>
        </p:blipFill>
        <p:spPr bwMode="auto">
          <a:xfrm>
            <a:off x="2771800" y="1916832"/>
            <a:ext cx="2946347" cy="3528392"/>
          </a:xfrm>
          <a:prstGeom prst="rect">
            <a:avLst/>
          </a:prstGeom>
          <a:noFill/>
        </p:spPr>
      </p:pic>
      <p:pic>
        <p:nvPicPr>
          <p:cNvPr id="91150" name="Picture 14" descr="https://encrypted-tbn1.gstatic.com/images?q=tbn:ANd9GcTqvlVxwwjSldmYHJ29VjYS_XB_Y8lM1NGPlsKu0VQTQTA0zx8F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5705474"/>
            <a:ext cx="9144000" cy="11525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1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1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1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1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/>
            <a:r>
              <a:rPr lang="kk-KZ" dirty="0" smtClean="0"/>
              <a:t>1986 жыл, 16 желтоқсан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187E70C-CE2D-46AE-A362-EE5CE06C7B67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CC2307-27AA-4E39-B5C5-52E2ADF369EC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pic>
        <p:nvPicPr>
          <p:cNvPr id="92162" name="Picture 2" descr="https://encrypted-tbn2.gstatic.com/images?q=tbn:ANd9GcTkIboO2yffxvpgGv3LaOaQoGVwe5EcbidEO4qxCsjiEV3WQDQ6UQ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1905000" cy="2124075"/>
          </a:xfrm>
          <a:prstGeom prst="rect">
            <a:avLst/>
          </a:prstGeom>
          <a:noFill/>
        </p:spPr>
      </p:pic>
      <p:sp>
        <p:nvSpPr>
          <p:cNvPr id="92164" name="AutoShape 4" descr="data:image/jpeg;base64,/9j/4AAQSkZJRgABAQAAAQABAAD/2wBDAAkGBwgHBgkIBwgKCgkLDRYPDQwMDRsUFRAWIB0iIiAdHx8kKDQsJCYxJx8fLT0tMTU3Ojo6Iys/RD84QzQ5Ojf/2wBDAQoKCg0MDRoPDxo3JR8lNzc3Nzc3Nzc3Nzc3Nzc3Nzc3Nzc3Nzc3Nzc3Nzc3Nzc3Nzc3Nzc3Nzc3Nzc3Nzc3Nzf/wAARCADNAKADASIAAhEBAxEB/8QAHAAAAQUBAQEAAAAAAAAAAAAAAAMEBQYHAgEI/8QAOhAAAgEDAgQDBwIEBgIDAAAAAQIDAAQRBSEGEjFBE1FhBxQiMnGBkUKhI1LB0RYzQ1Ox4WLwFSQ0/8QAFAEBAAAAAAAAAAAAAAAAAAAAAP/EABQRAQAAAAAAAAAAAAAAAAAAAAD/2gAMAwEAAhEDEQA/ANxxXmB5V7RQeYr2iigKKKKAoqlcU+0bSdEd7W2cXd4uxVPlQ+p/oKpUPtC4ivpCEliXO6pFEF2+53oNq2rzasYuuI9blz7zc3KL5L0GenTtTVdX1JpOWa4uQpGxEjCg3HauXkjT53Vc+ZxWFPqd+GeMXV0rZ6+O+DSFwl9Mnird3EituQ5JKkdt6DfgVPQijasEtbvU7SdJ7e9uY5WYJIyudj+kkHqD51cNJ471SwjKa3aNcoj8rTRgK6j1XoaDS8UU20y/t9Tsory0bmikGQSMEehp1QFeYHlXtFB5j0r2iigKKKKAooooCs+9qXGK6RaHSNPlI1G5GGZOsKHv9T2q467qkOjaTcX9wRyxISFz8x7Cvn2af3u6m1bUcyXM8vOcn5c9vp5fSgF0a2trZ5b5yZeqBTvnvmlbWSOJ45FUiMjmKD9LdyPSk44bu+U+EhdGJJPL3pa4tpbJUjmiY4BPl1oFIdXKTyhJCY12Ib+XORUxpWvwzssDpGSGPxkdvWqonhqeR1PM27YHaloEt1JSGQB3Iz6Z7UF0klsJZeSNAEgj5g46H0r24urSC3QKAA67+map5nnKSCIERjZs+lOYXkmZkA5gyjH4oH0ksUZKsmXX4H36qacreLKzLMQYp4+QE/pfGx/4zSen6NdXjJ8B2GCSKl7zhedYMr1U5oIo8T31nYWgsLqWzdmKzou4Dr1wD9jWhcF8aWutWCpfTwxX0Z5GyeVZfJlz5+VYzrKhbnw5uZSZFZh26b/0rzVNXjuZ4yEiIhCrGoXAwO+3eg+lQQRkHIr2sx9lPFa3Us2kTmUDPNbeIS2PNOb9xmtOoCiiigKKKKAoorw9KDHPabrzatra6PbMPdbVsSH+d+/2FVs6W9zqkVugXDkLhRkYpK6sLz/EF3I8bA+O7fF3GTV24VsuW/jmZRkDOaC0aTodrY2yRogOAMk17qehWl8uHjXIOc4qUXBGRXuc7Ggqc3A9gwcqDzHpntUA3Azx3TFTyruQQOtaZnakiB6UFL07g2Lk5Jj8PNnGP61P2nDVjbsvJEMKMAVLrgfKK95jQJxWsMO0aAfSiQA7dR32r12I70jNJyr160Gce0TRkDe8xL164FUQWcqL4qoxX+YgVrHEuJrOQOQcfis+u/Gki5IGjxnAyoFBEadf3Nvqlu2ntKJBIOVVbdjn96+nbCf3qygnxgyRqxHkSK+ZNOhuH1i2hjDC5MqhBH15s19Nabb+6WMFuTkxxhSfM96BzRRRQFFFFAUUUUGZ8YCGz1mUNGTz4cDYA15w3IHmaTAAxgCl/alDyz2s+wDIVPmd6rvDN3i6SGPc56Cg0eJwV2FKgHzNMLdxgZbFPFfABXegU3xuf2rlsjsfxQtyOjqQK68Rcdc0CaljsEb8V2uenKa4SdWUlT0NN7i95RiPJY0C0rBdyQPqajby55ejCkZ72JfjvLhEUH5e5qD1PX7RpRHCByd26n7UCOt3JNtKcZyKzm5uXWZsKpBOQfI1eL3mmjZQ2VYZB86plzbPHfFOXdjgZoLv7J9KN9xA2pSxAJax4zy4HOa2Wql7N4IrPQVg50Mxcs4B39KttAUUUUBRRRQFFFFBQvaNOlzBNZx8pnhQMQRvg+VVHgC05Y57mT5y3Kue1X7i7T45bpJsYZ05S30qvcNwrDHLEuPhkNB1eX07tJZ2kbeMD8xO2K8XTuImti1peW8T46vk4ptq7XttOVsLN5nc/Dgbfc9hUZd8Pazq9rjU9daEk728ORGo8tup9aBzJfcW2U2JWtL2FTlvAIL4+mc0+0LX7vVZnthbMJQTnbAUeuajLThqztLaO1gkmmuefLTptt5ddqtOj6XBbagzW/iDKDxWdiebFB3cx3ljZcyusrjcjpn6Vnmp8SalcTvbxS+FjqT8PL961jXLb3jT5EU8rlfhNUew0KyeymS8tBJdlyS/MRnyoK7ptpoLSCTiDiORpif8nmdV+7VPXcGiJb8+nvFIoXAZJecfmvNX0LS9Tjg96gNu8Scg8NiOn23qLfhq2lmj/wDi45bZkXDPnZseY70C9l/EfkBJA7eVM9Us1Orw4DEt2FWHStHlt4izMD5nGM00vrWWW+hki/0wSSO1A4hnuraa3aCV4REwARds7961mJueNGPUqDWWW8fvNzaxblnkA/etUReVQo7DFB1RRRQFFFFAUUUUEVxFCZLNXAyUcfiqta24tdRnIX4HYMKvF1H4sDoe4qm3juLkh8cw22oJhbdJo843NIPYDqYlb1xSVhdnlCselS8bBh60Ectksa8/Io8gBXVjCpdjn4s74pbUJeSJgvU0lZiG2kRfEUsy5Y56mgeXSgxNk9B5VW7Z45bpgCM5qx3t5bxwMTIuw33qsCWxitnvI3BlLfLnrv2oJZrJGTBAYH+bekhaQxb8ijzwKWtrsPGM56bUjeTgqR0oGV/cIqMi9KhoSzvgMFBOCfSu7ws74SmyyCFXZ8FV+YHyoJzhu0E2vxkDMcClgav1QfC1qY7Q3DDBlxy5G+KnKAooooCiiigKKKKANVDiKwNpcC4VuZJX2BHy7dKt9RPE0Hi6W7AbxMH2/egr9uc/FnFSMc/KMA1DWEo+ViNu1OPFHPhSM0EkE8c5JzVX1jh/U5r15dP1AxrnIjkGQPvViFwsKgZya5ku4QniSyJEPJmwaCiXOn66JRDqc7FScDwMtmnuj6THbT5d5pZG2AlYkD7VZjqulrzStfw4G3Xeo5uJNG5yBdcj/pLIVB+9BKND4MK46imU04IPMaQTWo5QU8RWHXIOaYXEvM+c4FAtK4VWJ7+tdcOIsmtW6uoZWfcEZB2pjM+2CNqf8JxmTXrXl/SSx/FBpQAUAAYA6Yr2iigKKKKAooooCiiigK4mjWaJ43GVcEGu6DQZrNFLY6hLbyjBRsfUdjTmNgQxGBtSXGeoxSa68cABNugSVx/Md8fao6O7bAbm2Owx3oHEtrd30hBu3t4R/Io5j9zTE8M20beNcX1y+f1Pcb/8U/SdyoCnY1zJocGoYN0Wx5BiKCLk0/h2Mky30uVGWL3g6/YU2ex4emPLG4YE5yJGYn7mp5eD9EXcRNzeZbc/tXEfDljauWhznruaCPsdCsrfE0AIwTy5YnIpa4ZFXA6g0tcxtEQvNt+KjJ54zIVDHFAvLKD1OaccOcQ2ekcQW6XjBVuAYw56J5H6VES3EcSM7N0GSaoeqXxvLx5idui47Cg+rFYMAVIIPQivawzgT2l3GjxrY6uHurIbI67vF6eorY9G1nT9btRc6bcpNGeuDup8iO1BIUUV5neg9oorzIoPaKY3WsabaA+831vHjqDIM1S+IPadZWvNFpMJuZP9xtkH96DQHdUUs7BVHUscAVUeJfaBo+kQyrbTC7ugMLHFuAfU9KyTWuJdW1xyb68kMfaJDyoPtUJMcgKNgTvgUGgcHpNxBpOszMea6NwJM+ZxnFRF491aufD7fpNT/sXYCy1Qb5E6n9qn+KuHhdI15Zxgyf6kYHX1FBTNK17+II515T51aU1WBUHx9qpFxZ8jnYgjt0IqLubtosp7wRjs3Wg0KXVY3mUGTAztvSd3rMMK4L4P1rNFu3DEi4OfrSqNLKRzylx+aCz6rrfMhWNs56VBpNKWLFioPWu7a1aSRViid3boAMk1b9J4Xjtl991oqFQcwg7D1b+1BUteL2uiLLNlXujiFD/KOrf2qllt/wDqpri7Wm1vWZZxj3dP4cK+SiodRnGKDxWIOxp/ZX93ZSCWznlhkB+aNiKaqqjsc0oD8BwMUGg8O+1DWbJljv2W8i/8xhvzWn6JxnpesBOSTwZSN0kOP3r5wEh5cgmntpeyR45GIPpQbdrntAS2BTTbYSN/uSnA/HWqLqnFer6kT7xeuEP+nF8Kj8VETzs53PWmxJoPZZWcnOST3JpsyZPMevrSjvn/AKpPJOTQIy45SO9I4DOAG270rK2xpBclt8daDRfY/Lyz6nCP1BGH7itM3Bzmso9ls/Jr80X+5CT+DWsfpoIrV9CstSRnlURTY/zV2/PnWPcQjTI5nS3uY7xASA8YIIxV99q3EDaVoo0+0bF1e5VmB3ji7n79Kx2BudAvUgUDhbm3iI/hZAP6utabw/w3pl5YQ3i3JuInXOIwFAPl51lEin4QV7dasPA/Er8P6gI5mZtPnbEy5zyf+Q/rQa5a2VrYpi2gSMDuBufvVK9pmum3slsIm/iT/PjstaBcBfdjMpDR8nPzg9sZzWAcQ6k+ratPdsSVZiEGeijpQRYXbOSK6UHuTQBnsa6XI6HFB0uehbH1pRc7jAI8qTBzgHNLJketAiDtgjvSqjbc4pPcM2ema5dzjC/vQWfm3zSMrf8ApruQjGSTSKxPJllGQO5oODJGrAO4X71486NspXHkDSFzZCZ/4jAY8jSaWESEHLnHbNA4blJyfxSbnJzgeld56gKu1Jn03+tBZvZ5OYuLrPYsJOZDyjpkGtplYIjMcnvgd6w7gNyvF+ngHdmK9fQ1uR3PWgi5tOjnV5LuGKWeYcrF1DcqH9I9KxrjDhp+GdX8ONi1lcKXt3PXHdT6ityueaReRNs9TWW+1q68XWNPsvgMcEBkx3yxxv8AZRQUKGOW6uoreAFnchQPrWvcG8K2dha5lhjmbILOyg87jy9BWWcOyhOILNsBcyhSR67Vu99cRabppYYVY1wMnYUFJ9pnE09jBJpli6r7ypSQjqo748vKslxy71IcQak+rapPdsx5CcR57KOn9/vUbvnegVTJ3BoIA3OB6ZrlSKGAkPK2PTfegUXHmOlLIenTfyNMGtyd1I+ma5EbA4OR96B1KMyvjpQiAkDbI868gXlB5j+acKFJwFoJmZvhIGxpvDK4LJnY13J9dqY3ExhlBx0OdqB05K5Lb1yGB6V2wEih1zhhSRPL3oPXYL070m3xdMivW3HmfSucgE5FBLcIFl4t0xsn/PA6it6cgnFYFwwUXijTGY4XxwTit8XYZI60CdzNHb27zSsFjjUsxPYDrWA8RapJrOrXeosoCyHEYHVVGwH4/wCa0n2q6sbbR49NhI8W9OX36Rr1/J2rJpFUI3w4GMbHOaBG1zBcRy7qUYMMfWtE9pXEIk0u2tLV97lAWIPRcb/2rOW5VDYJGBtXMkskwQSsW5F5Vz2FAiw2FHevWAGCPKvME/8AYoO1QedesoFcg4pQBm+Ymg6VT2H717NNHFEYyoZm/akJbgRLyqct5+VN1bm65yetA5Vgwwv705Q4GMnOKbRRjGx+tKg467gUEwzLjYg0zvU8SLI6jyp0d/qDXDYPw460DfTp+aMwsPiXz8qVYg7gZqOz7vqAC7gkjyqTl2ORtmgTxXIO/fNBznAJx6mgLnv1oHehcv8AiLT9z/8AoXr9a+glGVB8x2r5500Y1qxwcf8A2EH719Cg8sXMB8q5H2FBjHH16b/im9OMx2+LdMnsOv75qqTHDP8AEy9P/RT66czySTMW8SWUuxz3JJppcAxB984Od6Bsy8zEAkheua5cEDP9NqVAAUbDJGc1yEyMjY+eKBE/b6AV5jYbdaUYYBHrRy82N+maDkA5xik55+UFEznzouXMa4WmwIONutByMk77mndvCWAOMAede2kSs2/anMmAOlAHYdqTO4Jb8VznfNLKNt98/wBqD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92166" name="Picture 6" descr="https://encrypted-tbn0.gstatic.com/images?q=tbn:ANd9GcRHjtzuRHlJKYN9qBRiKJ_SMRkQNRyre80RbseQXT1KMe8vebGQOflMq33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2160" y="4486274"/>
            <a:ext cx="1933575" cy="23717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 0.07824 C -0.00086 0.09375 -0.01614 0.15648 -0.00885 0.17084 C -0.00156 0.18519 -0.02118 0.16759 0.04462 0.16389 C 0.11042 0.16019 0.32084 0.13912 0.38629 0.14884 C 0.45243 0.15857 0.40973 0.1713 0.43976 0.22199 C 0.46962 0.27269 0.55625 0.38634 0.56511 0.45255 C 0.57414 0.51875 0.48073 0.58681 0.49289 0.61968 C 0.50504 0.65255 0.60764 0.64398 0.63785 0.65023 " pathEditMode="relative" rAng="0" ptsTypes="aaaaaaaa">
                                      <p:cBhvr>
                                        <p:cTn id="11" dur="2000" fill="hold"/>
                                        <p:tgtEl>
                                          <p:spTgt spid="921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08" y="28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6" dur="500"/>
                                        <p:tgtEl>
                                          <p:spTgt spid="92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6" descr="https://encrypted-tbn0.gstatic.com/images?q=tbn:ANd9GcQKugocwxHjFxxJ9rpZ0cNsVrGwpn94KR4jvGIVoeTSVnbZGju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90600"/>
          </a:xfrm>
          <a:prstGeom prst="rect">
            <a:avLst/>
          </a:prstGeom>
          <a:noFill/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23528" y="1628800"/>
            <a:ext cx="8568952" cy="3672408"/>
          </a:xfrm>
        </p:spPr>
        <p:txBody>
          <a:bodyPr/>
          <a:lstStyle/>
          <a:p>
            <a:r>
              <a:rPr lang="ru-RU" sz="3200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«Каждому народу – своего вождя</a:t>
            </a:r>
            <a:r>
              <a:rPr lang="ru-RU" sz="3200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en-US" sz="4800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4800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800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«Ленин </a:t>
            </a:r>
            <a:r>
              <a:rPr lang="ru-RU" sz="4800" b="1" cap="all" dirty="0" err="1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идеясы</a:t>
            </a:r>
            <a:r>
              <a:rPr lang="ru-RU" sz="4800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cap="all" dirty="0" err="1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жасасын</a:t>
            </a:r>
            <a:r>
              <a:rPr lang="en-US" sz="3200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3200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3200" b="1" cap="all" dirty="0" err="1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3200" b="1" cap="all" dirty="0" err="1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Қазақстан </a:t>
            </a:r>
            <a:r>
              <a:rPr lang="ru-RU" sz="3200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200" b="1" cap="all" dirty="0" err="1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қазақтардікі</a:t>
            </a:r>
            <a:r>
              <a:rPr lang="ru-RU" sz="3200" b="1" cap="all" dirty="0" err="1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3200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en-US" sz="4800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800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4800" b="1" cap="all" dirty="0" err="1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Ресейге</a:t>
            </a:r>
            <a:r>
              <a:rPr lang="ru-RU" sz="4800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800" b="1" cap="all" dirty="0" err="1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қайт»</a:t>
            </a:r>
            <a:r>
              <a:rPr lang="ru-RU" sz="4800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800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sz="4800" b="1" cap="all" dirty="0" smtClean="0">
                <a:ln w="9000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endParaRPr lang="ru-RU" sz="4800" b="1" cap="all" dirty="0">
              <a:ln w="9000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28000" endPos="45000" dist="10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ACC2307-27AA-4E39-B5C5-52E2ADF369EC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3" name="Номер слайда 4"/>
          <p:cNvSpPr>
            <a:spLocks noGrp="1"/>
          </p:cNvSpPr>
          <p:nvPr>
            <p:ph type="sldNum" sz="quarter" idx="12"/>
          </p:nvPr>
        </p:nvSpPr>
        <p:spPr bwMode="auto"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Palatino Linotype" pitchFamily="18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Palatino Linotype" pitchFamily="18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Palatino Linotype" pitchFamily="18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Palatino Linotype" pitchFamily="18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C89D00E-C4BE-4663-894A-68F2A4606773}" type="slidenum">
              <a:rPr lang="en-US" smtClean="0">
                <a:solidFill>
                  <a:schemeClr val="tx2"/>
                </a:solidFill>
                <a:latin typeface="Candara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US" smtClean="0">
              <a:solidFill>
                <a:schemeClr val="tx2"/>
              </a:solidFill>
              <a:latin typeface="Candara" pitchFamily="34" charset="0"/>
            </a:endParaRPr>
          </a:p>
        </p:txBody>
      </p:sp>
      <p:graphicFrame>
        <p:nvGraphicFramePr>
          <p:cNvPr id="70665" name="Object 9"/>
          <p:cNvGraphicFramePr>
            <a:graphicFrameLocks noChangeAspect="1"/>
          </p:cNvGraphicFramePr>
          <p:nvPr/>
        </p:nvGraphicFramePr>
        <p:xfrm>
          <a:off x="214313" y="6215063"/>
          <a:ext cx="8786812" cy="500062"/>
        </p:xfrm>
        <a:graphic>
          <a:graphicData uri="http://schemas.openxmlformats.org/presentationml/2006/ole">
            <p:oleObj spid="_x0000_s3074" name="CorelDRAW" r:id="rId3" imgW="5022360" imgH="261360" progId="">
              <p:embed/>
            </p:oleObj>
          </a:graphicData>
        </a:graphic>
      </p:graphicFrame>
      <p:grpSp>
        <p:nvGrpSpPr>
          <p:cNvPr id="6" name="Group 26"/>
          <p:cNvGrpSpPr>
            <a:grpSpLocks/>
          </p:cNvGrpSpPr>
          <p:nvPr/>
        </p:nvGrpSpPr>
        <p:grpSpPr bwMode="auto">
          <a:xfrm>
            <a:off x="0" y="-34925"/>
            <a:ext cx="9180513" cy="6892925"/>
            <a:chOff x="0" y="-17"/>
            <a:chExt cx="5783" cy="4342"/>
          </a:xfrm>
        </p:grpSpPr>
        <p:grpSp>
          <p:nvGrpSpPr>
            <p:cNvPr id="7" name="Group 27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9" name="Picture 28" descr="пгшлпгш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" name="Picture 29" descr="пгшлпгш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" name="Picture 30" descr="пгшлпгш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8" name="Picture 31" descr="пгшлпгш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Содержимое 1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6" name="Picture 4" descr="https://encrypted-tbn3.gstatic.com/images?q=tbn:ANd9GcTp2OPSam1IkZz-QVukC_0aNTW6320ZsE8v8wIaxYAEcpUo3fO-h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260649"/>
            <a:ext cx="5153545" cy="3672408"/>
          </a:xfrm>
          <a:prstGeom prst="rect">
            <a:avLst/>
          </a:prstGeom>
          <a:noFill/>
        </p:spPr>
      </p:pic>
      <p:pic>
        <p:nvPicPr>
          <p:cNvPr id="3078" name="Picture 6" descr="https://encrypted-tbn0.gstatic.com/images?q=tbn:ANd9GcQKugocwxHjFxxJ9rpZ0cNsVrGwpn94KR4jvGIVoeTSVnbZGju8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64088" y="260647"/>
            <a:ext cx="3528392" cy="5976665"/>
          </a:xfrm>
          <a:prstGeom prst="rect">
            <a:avLst/>
          </a:prstGeom>
          <a:noFill/>
        </p:spPr>
      </p:pic>
      <p:pic>
        <p:nvPicPr>
          <p:cNvPr id="3080" name="Picture 8" descr="https://encrypted-tbn3.gstatic.com/images?q=tbn:ANd9GcSlWlTFsITilzz6yABo2lg6M8Kqtz8mRaIkPICuQaTx9oPRk7l8Ww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1520" y="3861048"/>
            <a:ext cx="5112568" cy="237320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5">
                                            <p:subSp spid="_x0000_s3074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665">
                                            <p:subSp spid="_x0000_s3074"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665">
                                            <p:subSp spid="_x0000_s3074"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4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Без имени-1копирова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988"/>
            <a:ext cx="9144000" cy="6858001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FE139C-E9E4-4A25-B02E-C90C1FC23DC1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0898" name="Picture 2" descr="https://encrypted-tbn2.gstatic.com/images?q=tbn:ANd9GcSnfiJIBMuzpdwmycT-Br1sksbF679fMtS8qADLOe7TGpMsT18mM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3" y="548679"/>
            <a:ext cx="8288921" cy="56886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k-KZ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12700" stA="28000" endPos="45000" dist="1000" dir="5400000" sy="-100000" algn="bl" rotWithShape="0"/>
                </a:effectLst>
              </a:rPr>
              <a:t>Д. Қонаев</a:t>
            </a:r>
            <a:endParaRPr lang="ru-RU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84994" name="Picture 2" descr="http://img1.liveinternet.ru/images/attach/c/0/43/447/43447102_Kunaev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700808"/>
            <a:ext cx="4176464" cy="4716900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00206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60"/>
                            </p:stCondLst>
                            <p:childTnLst>
                              <p:par>
                                <p:cTn id="11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3" dur="2000"/>
                                        <p:tgtEl>
                                          <p:spTgt spid="84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8534400" cy="758825"/>
          </a:xfrm>
        </p:spPr>
        <p:txBody>
          <a:bodyPr/>
          <a:lstStyle/>
          <a:p>
            <a:r>
              <a:rPr lang="kk-KZ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«Менің Қазақстаным» әні</a:t>
            </a:r>
            <a:endParaRPr lang="ru-RU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pic>
        <p:nvPicPr>
          <p:cNvPr id="7" name="Гимн Казахстана (1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427984" y="4077072"/>
            <a:ext cx="304800" cy="30480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683568" y="1438231"/>
            <a:ext cx="8136904" cy="4708981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Алтын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күн аспаны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Алтын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дән даласы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Ерліктің дастаны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—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Еліме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қарашы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!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Ежелден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ер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Даңқымыз шықты ғой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Намысын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бермеген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Қазағым мықты ғой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!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Қайырмасы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(1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):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Менің елім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менің елім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Гүлің болып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егілемін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Жырың болып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төгілемін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Туған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жерім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менің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Қазақстаным!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Ұрпаққа жол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ашқан,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Кең байтақ жерім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бар.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Бірлігі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жарасқан,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Тәуелсіз елім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бар.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Қарсы алған уақытты,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Мәңгілік досындай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Біздің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ел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бақытты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Біздің ел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осындай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!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Қайырмасы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(2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рет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):</a:t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88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12757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3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18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2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Без имени-1копирова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26988"/>
            <a:ext cx="9144000" cy="6858001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DFE139C-E9E4-4A25-B02E-C90C1FC23DC1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0898" name="Picture 2" descr="https://encrypted-tbn2.gstatic.com/images?q=tbn:ANd9GcSnfiJIBMuzpdwmycT-Br1sksbF679fMtS8qADLOe7TGpMsT18mMw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3" y="548679"/>
            <a:ext cx="8288921" cy="56886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9" descr="M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E80D45F-E9DD-494D-B89B-7DF3F1ED1F05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graphicFrame>
        <p:nvGraphicFramePr>
          <p:cNvPr id="70665" name="Object 9"/>
          <p:cNvGraphicFramePr>
            <a:graphicFrameLocks noChangeAspect="1"/>
          </p:cNvGraphicFramePr>
          <p:nvPr/>
        </p:nvGraphicFramePr>
        <p:xfrm>
          <a:off x="0" y="6572250"/>
          <a:ext cx="9144000" cy="285750"/>
        </p:xfrm>
        <a:graphic>
          <a:graphicData uri="http://schemas.openxmlformats.org/presentationml/2006/ole">
            <p:oleObj spid="_x0000_s4098" name="CorelDRAW" r:id="rId4" imgW="5022360" imgH="261360" progId="">
              <p:embed/>
            </p:oleObj>
          </a:graphicData>
        </a:graphic>
      </p:graphicFrame>
      <p:graphicFrame>
        <p:nvGraphicFramePr>
          <p:cNvPr id="2" name="Object 9"/>
          <p:cNvGraphicFramePr>
            <a:graphicFrameLocks noChangeAspect="1"/>
          </p:cNvGraphicFramePr>
          <p:nvPr/>
        </p:nvGraphicFramePr>
        <p:xfrm>
          <a:off x="0" y="0"/>
          <a:ext cx="9144000" cy="285750"/>
        </p:xfrm>
        <a:graphic>
          <a:graphicData uri="http://schemas.openxmlformats.org/presentationml/2006/ole">
            <p:oleObj spid="_x0000_s4099" name="CorelDRAW" r:id="rId5" imgW="5022360" imgH="261360" progId="">
              <p:embed/>
            </p:oleObj>
          </a:graphicData>
        </a:graphic>
      </p:graphicFrame>
      <p:sp>
        <p:nvSpPr>
          <p:cNvPr id="8" name="Содержимое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101" name="Picture 5" descr="https://encrypted-tbn0.gstatic.com/images?q=tbn:ANd9GcSXIh0E8_QOydlCutXtDfZCqkkX9uxx6C1Oywfe0WTigmYQ2Yvl1w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79512" y="260648"/>
            <a:ext cx="4536504" cy="3380568"/>
          </a:xfrm>
          <a:prstGeom prst="rect">
            <a:avLst/>
          </a:prstGeom>
          <a:noFill/>
        </p:spPr>
      </p:pic>
      <p:pic>
        <p:nvPicPr>
          <p:cNvPr id="4103" name="Picture 7" descr="https://encrypted-tbn3.gstatic.com/images?q=tbn:ANd9GcT5vQUS3FMsABpYJF7s_1sgURqPBSvhY79QJ8kezi2ixnTMP9MJ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854165" y="3501008"/>
            <a:ext cx="4289835" cy="3024336"/>
          </a:xfrm>
          <a:prstGeom prst="rect">
            <a:avLst/>
          </a:prstGeom>
          <a:noFill/>
        </p:spPr>
      </p:pic>
      <p:pic>
        <p:nvPicPr>
          <p:cNvPr id="4105" name="Picture 9" descr="https://encrypted-tbn1.gstatic.com/images?q=tbn:ANd9GcSK8Mbsretr1FVbmguER8EuoviwM6sPVBNU7AXp-NF2d0jqaWH77A"/>
          <p:cNvPicPr>
            <a:picLocks noChangeAspect="1" noChangeArrowheads="1"/>
          </p:cNvPicPr>
          <p:nvPr/>
        </p:nvPicPr>
        <p:blipFill>
          <a:blip r:embed="rId8" cstate="print"/>
          <a:srcRect b="27837"/>
          <a:stretch>
            <a:fillRect/>
          </a:stretch>
        </p:blipFill>
        <p:spPr bwMode="auto">
          <a:xfrm>
            <a:off x="3707904" y="2348880"/>
            <a:ext cx="2160240" cy="214346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65">
                                            <p:subSp spid="_x0000_s4098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0665">
                                            <p:subSp spid="_x0000_s4098"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0665">
                                            <p:subSp spid="_x0000_s4098"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subSp spid="_x0000_s4099"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subSp spid="_x0000_s4099"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subSp spid="_x0000_s4099"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9" descr="M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260648"/>
            <a:ext cx="7467600" cy="1143000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kk-KZ" b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Ләззат Асанова</a:t>
            </a:r>
            <a:endParaRPr lang="ru-RU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81A7A9-7E43-4578-BB88-FAAD11B67401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132C5B-A594-43E3-98B7-9E57FB23DA5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96258" name="Picture 2" descr="http://gdb.rferl.org/1B099C46-F2E0-48EA-B239-A74E4EA99AC1_w308_r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47664" y="1268760"/>
            <a:ext cx="6409961" cy="511256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96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backgrounds_00045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kk-KZ" b="1" dirty="0" smtClean="0">
                <a:ln w="1905">
                  <a:solidFill>
                    <a:srgbClr val="FF0000"/>
                  </a:solidFill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“Желтоқсан желі”</a:t>
            </a:r>
            <a:endParaRPr lang="ru-RU" b="1" dirty="0">
              <a:ln w="1905">
                <a:solidFill>
                  <a:srgbClr val="FF0000"/>
                </a:solidFill>
              </a:ln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81A7A9-7E43-4578-BB88-FAAD11B67401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132C5B-A594-43E3-98B7-9E57FB23DA5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8" name="Желтоқсан желі.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4" cstate="print"/>
          <a:stretch>
            <a:fillRect/>
          </a:stretch>
        </p:blipFill>
        <p:spPr>
          <a:xfrm>
            <a:off x="467544" y="1268760"/>
            <a:ext cx="8280920" cy="5184576"/>
          </a:xfrm>
          <a:prstGeom prst="rect">
            <a:avLst/>
          </a:prstGeom>
        </p:spPr>
      </p:pic>
      <p:grpSp>
        <p:nvGrpSpPr>
          <p:cNvPr id="9" name="Group 26"/>
          <p:cNvGrpSpPr>
            <a:grpSpLocks/>
          </p:cNvGrpSpPr>
          <p:nvPr/>
        </p:nvGrpSpPr>
        <p:grpSpPr bwMode="auto">
          <a:xfrm>
            <a:off x="0" y="-34925"/>
            <a:ext cx="9180513" cy="6892925"/>
            <a:chOff x="0" y="-17"/>
            <a:chExt cx="5783" cy="4342"/>
          </a:xfrm>
        </p:grpSpPr>
        <p:grpSp>
          <p:nvGrpSpPr>
            <p:cNvPr id="10" name="Group 27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12" name="Picture 28" descr="пгшлпгш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" name="Picture 29" descr="пгшлпгш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" name="Picture 30" descr="пгшлпгш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1" name="Picture 31" descr="пгшлпгш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11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18" name="Picture 2" descr="http://gdb.rferl.org/2CBD3D2C-A71E-4F87-92BF-3564A5818FD7_w2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404664"/>
            <a:ext cx="2232249" cy="345638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1620" name="Picture 4" descr="http://kargoo.gov.kz/media/img/photogallery/4ed75c046c1e0.png?t=4ed75c0c047c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260648"/>
            <a:ext cx="2160240" cy="33770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1622" name="Picture 6" descr="http://www.tarih.spring.kz/files/thumbnails/0000138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476672"/>
            <a:ext cx="2058979" cy="30243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1624" name="Picture 8" descr="http://www.zamana.kz/images/material/2012/50/magjan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91679" y="3356992"/>
            <a:ext cx="2189530" cy="28083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1626" name="Picture 10" descr="http://www.baq.kz/foto/434_dbb3b41a061875d2098a4c5981b96620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flipH="1">
            <a:off x="4644008" y="3212976"/>
            <a:ext cx="2232248" cy="296775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3" descr="File092.gif"/>
          <p:cNvPicPr>
            <a:picLocks noChangeAspect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99592" y="5949280"/>
            <a:ext cx="7072312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Скругленный прямоугольник 12"/>
          <p:cNvSpPr/>
          <p:nvPr/>
        </p:nvSpPr>
        <p:spPr>
          <a:xfrm>
            <a:off x="214313" y="214313"/>
            <a:ext cx="8715375" cy="6500812"/>
          </a:xfrm>
          <a:prstGeom prst="roundRect">
            <a:avLst/>
          </a:prstGeom>
          <a:noFill/>
          <a:ln w="114300" cmpd="dbl"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1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backgrounds_00045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79912" y="1124744"/>
            <a:ext cx="5040560" cy="3456384"/>
          </a:xfrm>
        </p:spPr>
        <p:txBody>
          <a:bodyPr/>
          <a:lstStyle/>
          <a:p>
            <a:pPr marL="0" indent="0" algn="just">
              <a:buNone/>
            </a:pP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Қайрат Рысқұлбеков 1966 жылы Жамбыл облысының М</a:t>
            </a:r>
            <a:r>
              <a:rPr lang="kk-KZ" sz="2400" b="1" dirty="0" smtClean="0">
                <a:latin typeface="Times New Roman" pitchFamily="18" charset="0"/>
                <a:cs typeface="Times New Roman" pitchFamily="18" charset="0"/>
              </a:rPr>
              <a:t>ойын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құм ауданында дүниеге келген. Әкесі Ноғайбай бақташы, шешесі Дәметкен сауыншы болатын. Қайрат Шу қаласына таяу жердегі Новотащик селосындағы шопан балаларына арналған мектеп-интернатта оқыды. Қайрат мектепте бастауыш комсомол ұйымының хатшысы болды. Қабырға газеттерінің редакторы болып, мақала жазумен әуестенетін</a:t>
            </a:r>
            <a:r>
              <a:rPr lang="kk-KZ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4848D3-719D-474A-AD4B-AE9926587E7B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grpSp>
        <p:nvGrpSpPr>
          <p:cNvPr id="5" name="Group 26"/>
          <p:cNvGrpSpPr>
            <a:grpSpLocks/>
          </p:cNvGrpSpPr>
          <p:nvPr/>
        </p:nvGrpSpPr>
        <p:grpSpPr bwMode="auto">
          <a:xfrm>
            <a:off x="0" y="-34925"/>
            <a:ext cx="9180513" cy="6892925"/>
            <a:chOff x="0" y="-17"/>
            <a:chExt cx="5783" cy="4342"/>
          </a:xfrm>
        </p:grpSpPr>
        <p:grpSp>
          <p:nvGrpSpPr>
            <p:cNvPr id="7" name="Group 27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9" name="Picture 28" descr="пгшлпгш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0" name="Picture 29" descr="пгшлпгш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" name="Picture 30" descr="пгшлпгш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8" name="Picture 31" descr="пгшлпгш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" name="Прямоугольник 11"/>
          <p:cNvSpPr/>
          <p:nvPr/>
        </p:nvSpPr>
        <p:spPr>
          <a:xfrm>
            <a:off x="1475656" y="332656"/>
            <a:ext cx="621734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kk-KZ" sz="4800" b="1" dirty="0" smtClean="0">
                <a:ln w="10541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Қайрат Рысқұлбеков </a:t>
            </a:r>
            <a:endParaRPr lang="ru-RU" sz="4800" b="1" dirty="0">
              <a:ln w="10541" cmpd="sng">
                <a:solidFill>
                  <a:srgbClr val="FFFF00"/>
                </a:solidFill>
                <a:prstDash val="solid"/>
              </a:ln>
              <a:solidFill>
                <a:srgbClr val="FFFF00"/>
              </a:solidFill>
            </a:endParaRPr>
          </a:p>
        </p:txBody>
      </p:sp>
      <p:pic>
        <p:nvPicPr>
          <p:cNvPr id="95234" name="Picture 2" descr="http://www.btleuhan.kz/public/upload/images/f077ac056b0147ae49c6786fe31e89f9.jpg"/>
          <p:cNvPicPr>
            <a:picLocks noChangeAspect="1" noChangeArrowheads="1"/>
          </p:cNvPicPr>
          <p:nvPr/>
        </p:nvPicPr>
        <p:blipFill>
          <a:blip r:embed="rId5" cstate="print"/>
          <a:srcRect t="10769" r="47081"/>
          <a:stretch>
            <a:fillRect/>
          </a:stretch>
        </p:blipFill>
        <p:spPr bwMode="auto">
          <a:xfrm>
            <a:off x="395536" y="1484784"/>
            <a:ext cx="3041670" cy="3600400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4" name="5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 cstate="print"/>
          <a:stretch>
            <a:fillRect/>
          </a:stretch>
        </p:blipFill>
        <p:spPr>
          <a:xfrm>
            <a:off x="4355976" y="34290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7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8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80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95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237022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29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4"/>
                </p:tgtEl>
              </p:cMediaNode>
            </p:audio>
          </p:childTnLst>
        </p:cTn>
      </p:par>
    </p:tnLst>
    <p:bldLst>
      <p:bldP spid="3" grpId="0" build="p"/>
      <p:bldP spid="3" grpId="1" build="p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8218487" cy="1008112"/>
          </a:xfrm>
        </p:spPr>
        <p:txBody>
          <a:bodyPr>
            <a:noAutofit/>
          </a:bodyPr>
          <a:lstStyle/>
          <a:p>
            <a:pPr indent="23813" algn="ctr">
              <a:buNone/>
            </a:pPr>
            <a:r>
              <a:rPr lang="kk-KZ" sz="3600" b="1" dirty="0" smtClean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Қазақ елінің еркіндігі, бостандық жолына бас тіккен азаматтар</a:t>
            </a:r>
            <a:endParaRPr lang="ru-RU" sz="3600" b="1" dirty="0">
              <a:ln w="10541" cmpd="sng">
                <a:solidFill>
                  <a:srgbClr val="7030A0"/>
                </a:solidFill>
                <a:prstDash val="solid"/>
              </a:ln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0B9DE5F-06E1-4D8F-B8BD-EB6A95778FD1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14313" y="214313"/>
            <a:ext cx="8715375" cy="6500812"/>
          </a:xfrm>
          <a:prstGeom prst="roundRect">
            <a:avLst/>
          </a:prstGeom>
          <a:noFill/>
          <a:ln w="114300" cmpd="dbl">
            <a:solidFill>
              <a:srgbClr val="00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5" name="Рисунок 3" descr="File092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28688" y="5786438"/>
            <a:ext cx="7072312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3" descr="File092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476672"/>
            <a:ext cx="7072312" cy="571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8" descr="http://img363.imageshack.us/img363/6207/lyazzatasanovavu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2420888"/>
            <a:ext cx="2607411" cy="367240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Picture 10" descr="http://im1.asset.yvimg.kz/userimages/aliumbukar/TLIQCXgVB78B8l8hvd53S94C5I1nG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99592" y="2348880"/>
            <a:ext cx="2952328" cy="375346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23" descr="54666914.gif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281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51520" y="980728"/>
            <a:ext cx="8363272" cy="4525963"/>
          </a:xfrm>
        </p:spPr>
        <p:txBody>
          <a:bodyPr/>
          <a:lstStyle/>
          <a:p>
            <a:pPr algn="ctr">
              <a:buNone/>
            </a:pPr>
            <a:r>
              <a:rPr lang="kk-KZ" sz="4000" b="1" dirty="0" smtClean="0">
                <a:ln w="10541" cmpd="sng">
                  <a:solidFill>
                    <a:srgbClr val="00206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</a:t>
            </a:r>
            <a:r>
              <a:rPr lang="kk-KZ" sz="4000" b="1" dirty="0" smtClean="0">
                <a:ln w="10541" cmpd="sng">
                  <a:solidFill>
                    <a:srgbClr val="00206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. Шаханов «Лаула, лаула желтоқсаннын мұзға жаққан алауы</a:t>
            </a:r>
            <a:r>
              <a:rPr lang="kk-KZ" sz="4000" b="1" dirty="0" smtClean="0">
                <a:ln w="10541" cmpd="sng">
                  <a:solidFill>
                    <a:srgbClr val="00206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!»</a:t>
            </a:r>
          </a:p>
          <a:p>
            <a:pPr algn="ctr">
              <a:buNone/>
            </a:pPr>
            <a:endParaRPr lang="kk-KZ" sz="4000" b="1" dirty="0" smtClean="0">
              <a:ln w="10541" cmpd="sng">
                <a:solidFill>
                  <a:srgbClr val="002060"/>
                </a:solidFill>
                <a:prstDash val="solid"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kk-KZ" sz="4000" b="1" dirty="0" smtClean="0">
                <a:ln w="10541" cmpd="sng">
                  <a:solidFill>
                    <a:srgbClr val="00206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Бақытбек </a:t>
            </a:r>
            <a:r>
              <a:rPr lang="kk-KZ" sz="4000" b="1" dirty="0" smtClean="0">
                <a:ln w="10541" cmpd="sng">
                  <a:solidFill>
                    <a:srgbClr val="00206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СМАҒҰЛ, «Желтоқсан</a:t>
            </a:r>
            <a:r>
              <a:rPr lang="kk-KZ" sz="4000" b="1" dirty="0" smtClean="0">
                <a:ln w="10541" cmpd="sng">
                  <a:solidFill>
                    <a:srgbClr val="00206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»</a:t>
            </a:r>
            <a:endParaRPr lang="ru-RU" sz="4000" b="1" dirty="0" smtClean="0">
              <a:ln w="10541" cmpd="sng">
                <a:solidFill>
                  <a:srgbClr val="002060"/>
                </a:solidFill>
                <a:prstDash val="solid"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kk-KZ" sz="4000" b="1" dirty="0" smtClean="0">
              <a:ln w="10541" cmpd="sng">
                <a:solidFill>
                  <a:srgbClr val="002060"/>
                </a:solidFill>
                <a:prstDash val="solid"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kk-KZ" sz="4000" b="1" dirty="0" smtClean="0">
              <a:ln w="10541" cmpd="sng">
                <a:solidFill>
                  <a:srgbClr val="002060"/>
                </a:solidFill>
                <a:prstDash val="solid"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kk-KZ" sz="4000" b="1" dirty="0" smtClean="0">
              <a:ln w="10541" cmpd="sng">
                <a:solidFill>
                  <a:srgbClr val="002060"/>
                </a:solidFill>
                <a:prstDash val="solid"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4000" b="1" dirty="0" smtClean="0">
              <a:ln w="10541" cmpd="sng">
                <a:solidFill>
                  <a:srgbClr val="002060"/>
                </a:solidFill>
                <a:prstDash val="solid"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endParaRPr lang="ru-RU" sz="4000" b="1" dirty="0">
              <a:ln w="10541" cmpd="sng">
                <a:solidFill>
                  <a:srgbClr val="002060"/>
                </a:solidFill>
                <a:prstDash val="solid"/>
              </a:ln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81A7A9-7E43-4578-BB88-FAAD11B67401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132C5B-A594-43E3-98B7-9E57FB23DA5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pic>
        <p:nvPicPr>
          <p:cNvPr id="7" name="Picture 10" descr="FCBDS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30875" y="3733800"/>
            <a:ext cx="3413125" cy="299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Асылбек Енсепов - УЛЫ ЖIБЕК ЖОЛЫ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6907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Без имени-1копирова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764704"/>
            <a:ext cx="7467600" cy="1143000"/>
          </a:xfrm>
        </p:spPr>
        <p:txBody>
          <a:bodyPr/>
          <a:lstStyle/>
          <a:p>
            <a:pPr algn="ctr"/>
            <a:r>
              <a:rPr lang="kk-KZ" b="1" dirty="0" smtClean="0">
                <a:ln w="10541" cmpd="sng">
                  <a:solidFill>
                    <a:srgbClr val="7030A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Қазақстан тәуелсіздігіне – 22 жыл</a:t>
            </a:r>
            <a:endParaRPr lang="ru-RU" b="1" dirty="0">
              <a:ln w="10541" cmpd="sng">
                <a:solidFill>
                  <a:srgbClr val="7030A0"/>
                </a:solidFill>
                <a:prstDash val="solid"/>
              </a:ln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81A7A9-7E43-4578-BB88-FAAD11B67401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132C5B-A594-43E3-98B7-9E57FB23DA5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grpSp>
        <p:nvGrpSpPr>
          <p:cNvPr id="7" name="Group 26"/>
          <p:cNvGrpSpPr>
            <a:grpSpLocks/>
          </p:cNvGrpSpPr>
          <p:nvPr/>
        </p:nvGrpSpPr>
        <p:grpSpPr bwMode="auto">
          <a:xfrm>
            <a:off x="0" y="-34925"/>
            <a:ext cx="9180513" cy="6892925"/>
            <a:chOff x="0" y="-17"/>
            <a:chExt cx="5783" cy="4342"/>
          </a:xfrm>
        </p:grpSpPr>
        <p:grpSp>
          <p:nvGrpSpPr>
            <p:cNvPr id="8" name="Group 27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10" name="Picture 28" descr="пгшлпгш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" name="Picture 29" descr="пгшлпгш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" name="Picture 30" descr="пгшлпгш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9" name="Picture 31" descr="пгшлпгш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90114" name="Picture 2" descr="http://img0.liveinternet.ru/images/attach/c/5/86/413/86413742_508965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19671" y="2060848"/>
            <a:ext cx="6285681" cy="4104456"/>
          </a:xfrm>
          <a:prstGeom prst="rect">
            <a:avLst/>
          </a:prstGeom>
          <a:solidFill>
            <a:srgbClr val="FFFFFF">
              <a:shade val="85000"/>
            </a:srgbClr>
          </a:solidFill>
          <a:ln w="76200" cap="sq">
            <a:solidFill>
              <a:srgbClr val="00206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  <a:softEdge rad="63500"/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0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 descr="Без имени-1копирование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404664"/>
            <a:ext cx="7467600" cy="1143000"/>
          </a:xfrm>
        </p:spPr>
        <p:txBody>
          <a:bodyPr/>
          <a:lstStyle/>
          <a:p>
            <a:pPr algn="ctr"/>
            <a:r>
              <a:rPr lang="ru-RU" sz="2800" b="1" dirty="0" err="1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Желтоқсан оқиғалары </a:t>
            </a:r>
            <a:r>
              <a:rPr lang="ru-RU" sz="2800" b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800" b="1" dirty="0" err="1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Қазақстан тарихындағы естен</a:t>
            </a:r>
            <a:r>
              <a:rPr lang="ru-RU" sz="2800" b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кетпес</a:t>
            </a:r>
            <a:r>
              <a:rPr lang="ru-RU" sz="2800" b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аса </a:t>
            </a:r>
            <a:r>
              <a:rPr lang="ru-RU" sz="2800" b="1" dirty="0" err="1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ауыр</a:t>
            </a:r>
            <a:r>
              <a:rPr lang="ru-RU" sz="2800" b="1" dirty="0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err="1" smtClean="0">
                <a:ln w="10541" cmpd="sng">
                  <a:solidFill>
                    <a:srgbClr val="FF0000"/>
                  </a:solidFill>
                  <a:prstDash val="solid"/>
                </a:ln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және қайғылы беттердің бірі</a:t>
            </a:r>
            <a:endParaRPr lang="ru-RU" sz="2800" b="1" dirty="0">
              <a:ln w="10541" cmpd="sng">
                <a:solidFill>
                  <a:srgbClr val="FF0000"/>
                </a:solidFill>
                <a:prstDash val="solid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81A7A9-7E43-4578-BB88-FAAD11B67401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132C5B-A594-43E3-98B7-9E57FB23DA5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grpSp>
        <p:nvGrpSpPr>
          <p:cNvPr id="7" name="Group 26"/>
          <p:cNvGrpSpPr>
            <a:grpSpLocks/>
          </p:cNvGrpSpPr>
          <p:nvPr/>
        </p:nvGrpSpPr>
        <p:grpSpPr bwMode="auto">
          <a:xfrm>
            <a:off x="0" y="-34925"/>
            <a:ext cx="9180513" cy="6892925"/>
            <a:chOff x="0" y="-17"/>
            <a:chExt cx="5783" cy="4342"/>
          </a:xfrm>
        </p:grpSpPr>
        <p:grpSp>
          <p:nvGrpSpPr>
            <p:cNvPr id="8" name="Group 27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10" name="Picture 28" descr="пгшлпгш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1" name="Picture 29" descr="пгшлпгш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2" name="Picture 30" descr="пгшлпгш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9" name="Picture 31" descr="пгшлпгш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4" name="Содержимое 1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" name="Picture 8" descr="http://img363.imageshack.us/img363/6207/lyazzatasanovavu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4208" y="2996952"/>
            <a:ext cx="2352261" cy="3313043"/>
          </a:xfrm>
          <a:prstGeom prst="rect">
            <a:avLst/>
          </a:prstGeom>
          <a:noFill/>
        </p:spPr>
      </p:pic>
      <p:pic>
        <p:nvPicPr>
          <p:cNvPr id="16" name="Picture 10" descr="http://im1.asset.yvimg.kz/userimages/aliumbukar/TLIQCXgVB78B8l8hvd53S94C5I1nG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1484784"/>
            <a:ext cx="2304256" cy="2929531"/>
          </a:xfrm>
          <a:prstGeom prst="rect">
            <a:avLst/>
          </a:prstGeom>
          <a:noFill/>
        </p:spPr>
      </p:pic>
      <p:pic>
        <p:nvPicPr>
          <p:cNvPr id="17" name="Picture 12" descr="https://encrypted-tbn3.gstatic.com/images?q=tbn:ANd9GcS9Lkoj1ZttsNCKwntczhF-2BLaisi2hIeC61EREm7yIo_aO6i0zA"/>
          <p:cNvPicPr>
            <a:picLocks noChangeAspect="1" noChangeArrowheads="1"/>
          </p:cNvPicPr>
          <p:nvPr/>
        </p:nvPicPr>
        <p:blipFill>
          <a:blip r:embed="rId6" cstate="print"/>
          <a:srcRect l="5838" r="6596"/>
          <a:stretch>
            <a:fillRect/>
          </a:stretch>
        </p:blipFill>
        <p:spPr bwMode="auto">
          <a:xfrm>
            <a:off x="3131840" y="1988840"/>
            <a:ext cx="2946347" cy="3528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19" descr="M26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620688"/>
            <a:ext cx="7467600" cy="1143000"/>
          </a:xfrm>
        </p:spPr>
        <p:txBody>
          <a:bodyPr/>
          <a:lstStyle/>
          <a:p>
            <a:pPr algn="ctr"/>
            <a:r>
              <a:rPr lang="ru-RU" sz="4000" b="1" cap="all" dirty="0" err="1" smtClean="0">
                <a:ln w="9000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Желтоқсан </a:t>
            </a:r>
            <a:r>
              <a:rPr lang="ru-RU" sz="4000" b="1" cap="all" dirty="0" err="1" smtClean="0">
                <a:ln w="9000" cmpd="sng">
                  <a:solidFill>
                    <a:srgbClr val="FFFF00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28000" endPos="45000" dist="10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оқиғасы</a:t>
            </a:r>
            <a:endParaRPr lang="ru-RU" sz="400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81A7A9-7E43-4578-BB88-FAAD11B67401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132C5B-A594-43E3-98B7-9E57FB23DA5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grpSp>
        <p:nvGrpSpPr>
          <p:cNvPr id="9" name="Group 26"/>
          <p:cNvGrpSpPr>
            <a:grpSpLocks/>
          </p:cNvGrpSpPr>
          <p:nvPr/>
        </p:nvGrpSpPr>
        <p:grpSpPr bwMode="auto">
          <a:xfrm>
            <a:off x="0" y="-34925"/>
            <a:ext cx="9180513" cy="6892925"/>
            <a:chOff x="0" y="-17"/>
            <a:chExt cx="5783" cy="4342"/>
          </a:xfrm>
        </p:grpSpPr>
        <p:grpSp>
          <p:nvGrpSpPr>
            <p:cNvPr id="10" name="Group 27"/>
            <p:cNvGrpSpPr>
              <a:grpSpLocks/>
            </p:cNvGrpSpPr>
            <p:nvPr/>
          </p:nvGrpSpPr>
          <p:grpSpPr bwMode="auto">
            <a:xfrm>
              <a:off x="0" y="-17"/>
              <a:ext cx="5783" cy="4337"/>
              <a:chOff x="0" y="-17"/>
              <a:chExt cx="5783" cy="4337"/>
            </a:xfrm>
          </p:grpSpPr>
          <p:pic>
            <p:nvPicPr>
              <p:cNvPr id="12" name="Picture 28" descr="пгшлпгш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5400000">
                <a:off x="-2109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3" name="Picture 29" descr="пгшлпгш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2" y="-17"/>
                <a:ext cx="5760" cy="10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4" name="Picture 30" descr="пгшлпгш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 rot="5400000">
                <a:off x="3601" y="2138"/>
                <a:ext cx="4291" cy="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1" name="Picture 31" descr="пгшлпгш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0" y="4225"/>
              <a:ext cx="5760" cy="1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Прямоугольник 14"/>
          <p:cNvSpPr/>
          <p:nvPr/>
        </p:nvSpPr>
        <p:spPr>
          <a:xfrm>
            <a:off x="323528" y="2204864"/>
            <a:ext cx="748883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sz="3600" dirty="0" smtClean="0"/>
              <a:t>- бұл ерліктің тарихы,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kk-KZ" sz="3600" dirty="0" smtClean="0"/>
              <a:t>- республикадағы халқымыздың рухани жеңісі,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kk-KZ" sz="3600" dirty="0" smtClean="0"/>
              <a:t>- демократияға жол ашу,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kk-KZ" sz="3600" dirty="0" smtClean="0"/>
              <a:t>- тәуелсіздіктің алғашқы беті</a:t>
            </a:r>
            <a:endParaRPr lang="ru-RU" sz="3600" dirty="0"/>
          </a:p>
        </p:txBody>
      </p:sp>
      <p:pic>
        <p:nvPicPr>
          <p:cNvPr id="16" name="Рисунок 15" descr="Казахстан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188640"/>
            <a:ext cx="1257300" cy="857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23" descr="54666914.gif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2812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332656"/>
            <a:ext cx="7467600" cy="1143000"/>
          </a:xfrm>
        </p:spPr>
        <p:txBody>
          <a:bodyPr/>
          <a:lstStyle/>
          <a:p>
            <a:r>
              <a:rPr lang="kk-KZ" b="1" spc="50" dirty="0" smtClean="0">
                <a:ln w="12700" cmpd="sng">
                  <a:solidFill>
                    <a:srgbClr val="00B0F0"/>
                  </a:solidFill>
                  <a:prstDash val="solid"/>
                </a:ln>
                <a:solidFill>
                  <a:srgbClr val="0070C0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16 желтоқсан 1991 жыл</a:t>
            </a:r>
            <a:endParaRPr lang="ru-RU" b="1" spc="50" dirty="0">
              <a:ln w="12700" cmpd="sng">
                <a:solidFill>
                  <a:srgbClr val="00B0F0"/>
                </a:solidFill>
                <a:prstDash val="solid"/>
              </a:ln>
              <a:solidFill>
                <a:srgbClr val="0070C0"/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C81A7A9-7E43-4578-BB88-FAAD11B67401}" type="datetime2">
              <a:rPr lang="en-US" smtClean="0"/>
              <a:pPr>
                <a:defRPr/>
              </a:pPr>
              <a:t>Monday, December 09, 2013</a:t>
            </a:fld>
            <a:endParaRPr lang="en-US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F132C5B-A594-43E3-98B7-9E57FB23DA5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8" name="Picture 10" descr="FCBDS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30875" y="3733800"/>
            <a:ext cx="3413125" cy="2998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714" name="Picture 2" descr="http://wadink.com/images/kaz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1560" y="1556792"/>
            <a:ext cx="3384376" cy="308542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5716" name="Picture 4" descr="http://smgazeta.kz/uploads/images/default/konstituciya_rk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824" y="4725144"/>
            <a:ext cx="1436846" cy="1373625"/>
          </a:xfrm>
          <a:prstGeom prst="rect">
            <a:avLst/>
          </a:prstGeom>
          <a:noFill/>
        </p:spPr>
      </p:pic>
      <p:sp>
        <p:nvSpPr>
          <p:cNvPr id="115717" name="Rectangle 5"/>
          <p:cNvSpPr>
            <a:spLocks noChangeArrowheads="1"/>
          </p:cNvSpPr>
          <p:nvPr/>
        </p:nvSpPr>
        <p:spPr bwMode="auto">
          <a:xfrm>
            <a:off x="3779912" y="1873567"/>
            <a:ext cx="4536504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kk-KZ" sz="2000" b="0" i="1" u="none" strike="noStrike" cap="none" normalizeH="0" baseline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ҚР президенті Н. Ә. Назарбаевтың «1986 жылы 17, 18 </a:t>
            </a:r>
            <a:r>
              <a:rPr kumimoji="0" lang="kk-KZ" sz="2000" b="1" i="1" u="none" strike="noStrike" cap="none" normalizeH="0" baseline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желтоқсан</a:t>
            </a:r>
            <a:r>
              <a:rPr kumimoji="0" lang="kk-KZ" sz="2000" b="0" i="1" u="none" strike="noStrike" cap="none" normalizeH="0" baseline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ға қатысқандарды ақтау жөнінде» 1991 жылы жарлығы шықты. Осыдан кейін еліміздің басшысы 17 – </a:t>
            </a:r>
            <a:r>
              <a:rPr kumimoji="0" lang="kk-KZ" sz="2000" b="1" i="1" u="none" strike="noStrike" cap="none" normalizeH="0" baseline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желтоқсан</a:t>
            </a:r>
            <a:r>
              <a:rPr kumimoji="0" lang="kk-KZ" sz="2000" b="0" i="1" u="none" strike="noStrike" cap="none" normalizeH="0" baseline="0" dirty="0" smtClean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ды «демократиялық жаңару» күні деп жариялады.</a:t>
            </a:r>
            <a:endParaRPr kumimoji="0" lang="kk-KZ" sz="2000" b="0" i="1" u="none" strike="noStrike" cap="none" normalizeH="0" baseline="0" dirty="0" smtClean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Рисунок 12" descr="Казахстан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1520" y="188640"/>
            <a:ext cx="1257300" cy="8572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5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57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7" dur="1000"/>
                                        <p:tgtEl>
                                          <p:spTgt spid="115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571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19" descr="M26"/>
          <p:cNvPicPr>
            <a:picLocks noGrp="1" noChangeAspect="1" noChangeArrowheads="1"/>
          </p:cNvPicPr>
          <p:nvPr>
            <p:ph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11" name="WordArt 4"/>
          <p:cNvSpPr>
            <a:spLocks noChangeArrowheads="1" noChangeShapeType="1" noTextEdit="1"/>
          </p:cNvSpPr>
          <p:nvPr/>
        </p:nvSpPr>
        <p:spPr bwMode="auto">
          <a:xfrm>
            <a:off x="2195513" y="1557338"/>
            <a:ext cx="5329237" cy="3671887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ru-RU" sz="15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Зейін қойып</a:t>
            </a:r>
          </a:p>
          <a:p>
            <a:pPr algn="ctr"/>
            <a:r>
              <a:rPr lang="ru-RU" sz="15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 тыңдағандарыңызға</a:t>
            </a:r>
          </a:p>
          <a:p>
            <a:pPr algn="ctr"/>
            <a:r>
              <a:rPr lang="ru-RU" sz="1500" b="1" kern="10">
                <a:ln w="9525">
                  <a:solidFill>
                    <a:schemeClr val="tx1"/>
                  </a:solidFill>
                  <a:round/>
                  <a:headEnd/>
                  <a:tailEnd/>
                </a:ln>
                <a:solidFill>
                  <a:srgbClr val="FF0000"/>
                </a:solidFill>
                <a:latin typeface="Times New Roman"/>
                <a:cs typeface="Times New Roman"/>
              </a:rPr>
              <a:t>рахмет!</a:t>
            </a:r>
          </a:p>
        </p:txBody>
      </p:sp>
      <p:grpSp>
        <p:nvGrpSpPr>
          <p:cNvPr id="2" name="Group 3"/>
          <p:cNvGrpSpPr>
            <a:grpSpLocks/>
          </p:cNvGrpSpPr>
          <p:nvPr/>
        </p:nvGrpSpPr>
        <p:grpSpPr bwMode="auto">
          <a:xfrm>
            <a:off x="0" y="260350"/>
            <a:ext cx="9144000" cy="6192838"/>
            <a:chOff x="1695" y="801"/>
            <a:chExt cx="2463" cy="2412"/>
          </a:xfrm>
        </p:grpSpPr>
        <p:pic>
          <p:nvPicPr>
            <p:cNvPr id="25605" name="Picture 4" descr="GUVERC~1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249" y="960"/>
              <a:ext cx="54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06" name="Picture 5" descr="GUVERC~1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999348">
              <a:off x="3600" y="1347"/>
              <a:ext cx="54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07" name="Picture 6" descr="GUVERC~1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2949090">
              <a:off x="3696" y="1872"/>
              <a:ext cx="54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08" name="Picture 7" descr="GUVERC~1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5218239">
              <a:off x="3567" y="2322"/>
              <a:ext cx="54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09" name="Picture 8" descr="GUVERC~1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-1503688">
              <a:off x="2784" y="819"/>
              <a:ext cx="54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10" name="Picture 9" descr="GUVERC~1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-3622714">
              <a:off x="2370" y="882"/>
              <a:ext cx="54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11" name="Picture 10" descr="GUVERC~1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-5400000">
              <a:off x="1983" y="1122"/>
              <a:ext cx="54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12" name="Picture 11" descr="GUVERC~1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-6859391">
              <a:off x="1743" y="1473"/>
              <a:ext cx="54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13" name="Picture 12" descr="GUVERC~1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-9586296">
              <a:off x="1695" y="1857"/>
              <a:ext cx="54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14" name="Picture 13" descr="GUVERC~1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10800000">
              <a:off x="1872" y="2355"/>
              <a:ext cx="54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15" name="Picture 14" descr="GUVERC~1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9733100">
              <a:off x="2160" y="2640"/>
              <a:ext cx="54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16" name="Picture 15" descr="GUVERC~1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9101983">
              <a:off x="2640" y="2832"/>
              <a:ext cx="54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17" name="Picture 16" descr="GUVERC~1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 rot="6963350">
              <a:off x="3135" y="2721"/>
              <a:ext cx="543" cy="3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2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image" Target="../media/image5.jpeg"/></Relationships>
</file>

<file path=ppt/theme/_rels/them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image" Target="../media/image7.jpeg"/></Relationships>
</file>

<file path=ppt/theme/_rels/them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9.jpeg"/></Relationships>
</file>

<file path=ppt/theme/theme1.xml><?xml version="1.0" encoding="utf-8"?>
<a:theme xmlns:a="http://schemas.openxmlformats.org/drawingml/2006/main" name="Default Theme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Element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lement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хническая">
  <a:themeElements>
    <a:clrScheme name="Техническая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Техническая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хниче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Официальная">
  <a:themeElements>
    <a:clrScheme name="Официальная">
      <a:dk1>
        <a:sysClr val="windowText" lastClr="000000"/>
      </a:dk1>
      <a:lt1>
        <a:sysClr val="window" lastClr="FFFFFF"/>
      </a:lt1>
      <a:dk2>
        <a:srgbClr val="646B86"/>
      </a:dk2>
      <a:lt2>
        <a:srgbClr val="C5D1D7"/>
      </a:lt2>
      <a:accent1>
        <a:srgbClr val="D16349"/>
      </a:accent1>
      <a:accent2>
        <a:srgbClr val="CCB400"/>
      </a:accent2>
      <a:accent3>
        <a:srgbClr val="8CADAE"/>
      </a:accent3>
      <a:accent4>
        <a:srgbClr val="8C7B70"/>
      </a:accent4>
      <a:accent5>
        <a:srgbClr val="8FB08C"/>
      </a:accent5>
      <a:accent6>
        <a:srgbClr val="D19049"/>
      </a:accent6>
      <a:hlink>
        <a:srgbClr val="00A3D6"/>
      </a:hlink>
      <a:folHlink>
        <a:srgbClr val="694F07"/>
      </a:folHlink>
    </a:clrScheme>
    <a:fontScheme name="Официальная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Официальная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Углы">
  <a:themeElements>
    <a:clrScheme name="Углы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Углы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Углы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Модульная">
  <a:themeElements>
    <a:clrScheme name="Модульная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353</TotalTime>
  <Words>193</Words>
  <Application>Microsoft Office PowerPoint</Application>
  <PresentationFormat>Экран (4:3)</PresentationFormat>
  <Paragraphs>61</Paragraphs>
  <Slides>23</Slides>
  <Notes>0</Notes>
  <HiddenSlides>0</HiddenSlides>
  <MMClips>5</MMClips>
  <ScaleCrop>false</ScaleCrop>
  <HeadingPairs>
    <vt:vector size="6" baseType="variant">
      <vt:variant>
        <vt:lpstr>Тема</vt:lpstr>
      </vt:variant>
      <vt:variant>
        <vt:i4>7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31" baseType="lpstr">
      <vt:lpstr>Default Theme</vt:lpstr>
      <vt:lpstr>Волна</vt:lpstr>
      <vt:lpstr>Техническая</vt:lpstr>
      <vt:lpstr>Официальная</vt:lpstr>
      <vt:lpstr>Углы</vt:lpstr>
      <vt:lpstr>Трек</vt:lpstr>
      <vt:lpstr>Модульная</vt:lpstr>
      <vt:lpstr>CorelDRAW</vt:lpstr>
      <vt:lpstr>Слайд 1</vt:lpstr>
      <vt:lpstr>МАҚСАТЫ:</vt:lpstr>
      <vt:lpstr>16 желтоқсан 1986жыл</vt:lpstr>
      <vt:lpstr>Слайд 4</vt:lpstr>
      <vt:lpstr>1986 жыл, 16 желтоқсан</vt:lpstr>
      <vt:lpstr>«Каждому народу – своего вождя»   «Ленин идеясы жасасын  «Қазақстан – қазақтардікі»   «Ресейге қайт»   </vt:lpstr>
      <vt:lpstr>Слайд 7</vt:lpstr>
      <vt:lpstr>Слайд 8</vt:lpstr>
      <vt:lpstr>Д. Қонаев</vt:lpstr>
      <vt:lpstr>«Менің Қазақстаным» әні</vt:lpstr>
      <vt:lpstr>Слайд 11</vt:lpstr>
      <vt:lpstr>Слайд 12</vt:lpstr>
      <vt:lpstr>Ләззат Асанова</vt:lpstr>
      <vt:lpstr>“Желтоқсан желі”</vt:lpstr>
      <vt:lpstr>Слайд 15</vt:lpstr>
      <vt:lpstr>Слайд 16</vt:lpstr>
      <vt:lpstr>Слайд 17</vt:lpstr>
      <vt:lpstr>Слайд 18</vt:lpstr>
      <vt:lpstr>Қазақстан тәуелсіздігіне – 22 жыл</vt:lpstr>
      <vt:lpstr>Желтоқсан оқиғалары – Қазақстан тарихындағы естен кетпес, аса ауыр және қайғылы беттердің бірі</vt:lpstr>
      <vt:lpstr>Желтоқсан оқиғасы</vt:lpstr>
      <vt:lpstr>16 желтоқсан 1991 жыл</vt:lpstr>
      <vt:lpstr>Слайд 23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PAINT графикалық редакторы</dc:title>
  <dc:creator>Учитель</dc:creator>
  <cp:lastModifiedBy>Admin</cp:lastModifiedBy>
  <cp:revision>58</cp:revision>
  <dcterms:created xsi:type="dcterms:W3CDTF">2012-01-18T06:00:07Z</dcterms:created>
  <dcterms:modified xsi:type="dcterms:W3CDTF">2013-12-08T22:29:06Z</dcterms:modified>
</cp:coreProperties>
</file>