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721" r:id="rId4"/>
  </p:sldMasterIdLst>
  <p:notesMasterIdLst>
    <p:notesMasterId r:id="rId102"/>
  </p:notesMasterIdLst>
  <p:sldIdLst>
    <p:sldId id="3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4" r:id="rId100"/>
    <p:sldId id="355" r:id="rId10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6" autoAdjust="0"/>
    <p:restoredTop sz="94660"/>
  </p:normalViewPr>
  <p:slideViewPr>
    <p:cSldViewPr>
      <p:cViewPr varScale="1">
        <p:scale>
          <a:sx n="70" d="100"/>
          <a:sy n="70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54953C-EA3F-45DB-B849-E68A15835257}" type="doc">
      <dgm:prSet loTypeId="urn:microsoft.com/office/officeart/2005/8/layout/pyramid2" loCatId="pyramid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96F41A9A-0D2D-4042-8AF7-D75E47E9B9C2}">
      <dgm:prSet custT="1"/>
      <dgm:spPr/>
      <dgm:t>
        <a:bodyPr/>
        <a:lstStyle/>
        <a:p>
          <a:pPr rtl="0"/>
          <a:r>
            <a:rPr lang="ru-RU" sz="4000" b="1" baseline="30000" dirty="0" smtClean="0"/>
            <a:t>1. После согласного:</a:t>
          </a:r>
          <a:endParaRPr lang="ru-RU" sz="4000" b="1" dirty="0"/>
        </a:p>
      </dgm:t>
    </dgm:pt>
    <dgm:pt modelId="{BFA6EE84-C529-423B-9D2A-5198781CF1CF}" type="parTrans" cxnId="{3646568A-7F4C-4240-9DE1-E1316EEBA3AB}">
      <dgm:prSet/>
      <dgm:spPr/>
      <dgm:t>
        <a:bodyPr/>
        <a:lstStyle/>
        <a:p>
          <a:endParaRPr lang="ru-RU"/>
        </a:p>
      </dgm:t>
    </dgm:pt>
    <dgm:pt modelId="{9877237E-2FED-48E9-BDB6-7F84F968A994}" type="sibTrans" cxnId="{3646568A-7F4C-4240-9DE1-E1316EEBA3AB}">
      <dgm:prSet/>
      <dgm:spPr/>
      <dgm:t>
        <a:bodyPr/>
        <a:lstStyle/>
        <a:p>
          <a:endParaRPr lang="ru-RU"/>
        </a:p>
      </dgm:t>
    </dgm:pt>
    <dgm:pt modelId="{820B754B-3D50-4CE4-95C7-2E06B5107CD3}">
      <dgm:prSet custT="1"/>
      <dgm:spPr/>
      <dgm:t>
        <a:bodyPr/>
        <a:lstStyle/>
        <a:p>
          <a:pPr rtl="0"/>
          <a:r>
            <a:rPr lang="ru-RU" sz="4400" baseline="30000" dirty="0" smtClean="0"/>
            <a:t>л</a:t>
          </a:r>
          <a:r>
            <a:rPr lang="ru-RU" sz="4400" baseline="30000" dirty="0" smtClean="0">
              <a:solidFill>
                <a:srgbClr val="FF0000"/>
              </a:solidFill>
            </a:rPr>
            <a:t>ё</a:t>
          </a:r>
          <a:r>
            <a:rPr lang="ru-RU" sz="4400" baseline="30000" dirty="0" smtClean="0"/>
            <a:t>д – ё = </a:t>
          </a:r>
          <a:r>
            <a:rPr lang="en-US" sz="4400" baseline="30000" dirty="0" smtClean="0"/>
            <a:t>[</a:t>
          </a:r>
          <a:r>
            <a:rPr lang="ru-RU" sz="4400" baseline="30000" dirty="0" smtClean="0"/>
            <a:t>о</a:t>
          </a:r>
          <a:r>
            <a:rPr lang="en-US" sz="4400" baseline="30000" dirty="0" smtClean="0"/>
            <a:t>]</a:t>
          </a:r>
          <a:endParaRPr lang="ru-RU" sz="4400" baseline="30000" dirty="0"/>
        </a:p>
      </dgm:t>
    </dgm:pt>
    <dgm:pt modelId="{21EC4054-0F14-40ED-B120-E32B5A58F06B}" type="parTrans" cxnId="{9044BC6A-FB1A-423D-A93D-2B53F90620C6}">
      <dgm:prSet/>
      <dgm:spPr/>
      <dgm:t>
        <a:bodyPr/>
        <a:lstStyle/>
        <a:p>
          <a:endParaRPr lang="ru-RU"/>
        </a:p>
      </dgm:t>
    </dgm:pt>
    <dgm:pt modelId="{537D0745-FD6D-4DA6-BAEC-98FBE7D6BB3E}" type="sibTrans" cxnId="{9044BC6A-FB1A-423D-A93D-2B53F90620C6}">
      <dgm:prSet/>
      <dgm:spPr/>
      <dgm:t>
        <a:bodyPr/>
        <a:lstStyle/>
        <a:p>
          <a:endParaRPr lang="ru-RU"/>
        </a:p>
      </dgm:t>
    </dgm:pt>
    <dgm:pt modelId="{FBA4EDC6-77CD-4116-BF2A-4A46BF49E44D}">
      <dgm:prSet custT="1"/>
      <dgm:spPr/>
      <dgm:t>
        <a:bodyPr/>
        <a:lstStyle/>
        <a:p>
          <a:pPr rtl="0"/>
          <a:r>
            <a:rPr lang="ru-RU" sz="4000" baseline="30000" dirty="0" smtClean="0"/>
            <a:t>м</a:t>
          </a:r>
          <a:r>
            <a:rPr lang="ru-RU" sz="4000" baseline="30000" dirty="0" smtClean="0">
              <a:solidFill>
                <a:srgbClr val="FF0000"/>
              </a:solidFill>
            </a:rPr>
            <a:t>я</a:t>
          </a:r>
          <a:r>
            <a:rPr lang="ru-RU" sz="4000" baseline="30000" dirty="0" smtClean="0"/>
            <a:t>чик – я = </a:t>
          </a:r>
          <a:r>
            <a:rPr lang="en-US" sz="4000" baseline="30000" dirty="0" smtClean="0"/>
            <a:t>[</a:t>
          </a:r>
          <a:r>
            <a:rPr lang="ru-RU" sz="4000" baseline="30000" dirty="0" smtClean="0"/>
            <a:t>а</a:t>
          </a:r>
          <a:r>
            <a:rPr lang="en-US" sz="4000" baseline="30000" dirty="0" smtClean="0"/>
            <a:t>]</a:t>
          </a:r>
          <a:endParaRPr lang="ru-RU" sz="4000" baseline="30000" dirty="0"/>
        </a:p>
      </dgm:t>
    </dgm:pt>
    <dgm:pt modelId="{B7470986-657E-4EF6-809B-41252112B36A}" type="parTrans" cxnId="{7AD5B4CF-5687-47A0-BEC0-3C4AFFF705EF}">
      <dgm:prSet/>
      <dgm:spPr/>
      <dgm:t>
        <a:bodyPr/>
        <a:lstStyle/>
        <a:p>
          <a:endParaRPr lang="ru-RU"/>
        </a:p>
      </dgm:t>
    </dgm:pt>
    <dgm:pt modelId="{4D9553DC-B55C-4DDE-B933-3095FB624E73}" type="sibTrans" cxnId="{7AD5B4CF-5687-47A0-BEC0-3C4AFFF705EF}">
      <dgm:prSet/>
      <dgm:spPr/>
      <dgm:t>
        <a:bodyPr/>
        <a:lstStyle/>
        <a:p>
          <a:endParaRPr lang="ru-RU"/>
        </a:p>
      </dgm:t>
    </dgm:pt>
    <dgm:pt modelId="{9CE02165-3990-4533-9018-A2CBEC8F143C}">
      <dgm:prSet custT="1"/>
      <dgm:spPr/>
      <dgm:t>
        <a:bodyPr/>
        <a:lstStyle/>
        <a:p>
          <a:pPr rtl="0"/>
          <a:r>
            <a:rPr lang="ru-RU" sz="4000" baseline="30000" dirty="0" smtClean="0"/>
            <a:t>п</a:t>
          </a:r>
          <a:r>
            <a:rPr lang="ru-RU" sz="4000" baseline="30000" dirty="0" smtClean="0">
              <a:solidFill>
                <a:srgbClr val="FF0000"/>
              </a:solidFill>
            </a:rPr>
            <a:t>ю</a:t>
          </a:r>
          <a:r>
            <a:rPr lang="ru-RU" sz="4000" baseline="30000" dirty="0" smtClean="0"/>
            <a:t>ре – </a:t>
          </a:r>
          <a:r>
            <a:rPr lang="ru-RU" sz="4000" baseline="30000" dirty="0" err="1" smtClean="0"/>
            <a:t>ю</a:t>
          </a:r>
          <a:r>
            <a:rPr lang="ru-RU" sz="4000" baseline="30000" dirty="0" smtClean="0"/>
            <a:t> = </a:t>
          </a:r>
          <a:r>
            <a:rPr lang="en-US" sz="4000" baseline="30000" dirty="0" smtClean="0"/>
            <a:t>[</a:t>
          </a:r>
          <a:r>
            <a:rPr lang="ru-RU" sz="4000" baseline="30000" dirty="0" smtClean="0"/>
            <a:t>у</a:t>
          </a:r>
          <a:r>
            <a:rPr lang="en-US" sz="4000" baseline="30000" dirty="0" smtClean="0"/>
            <a:t>]</a:t>
          </a:r>
          <a:endParaRPr lang="ru-RU" sz="4000" baseline="30000" dirty="0"/>
        </a:p>
      </dgm:t>
    </dgm:pt>
    <dgm:pt modelId="{3DC28A0F-902C-4306-97C4-06428E656C82}" type="parTrans" cxnId="{FF6C6841-3A9B-42C4-BBA8-BA3F1C3A3780}">
      <dgm:prSet/>
      <dgm:spPr/>
      <dgm:t>
        <a:bodyPr/>
        <a:lstStyle/>
        <a:p>
          <a:endParaRPr lang="ru-RU"/>
        </a:p>
      </dgm:t>
    </dgm:pt>
    <dgm:pt modelId="{2E04213F-1EB4-40C0-A6F7-FB1EF78A345E}" type="sibTrans" cxnId="{FF6C6841-3A9B-42C4-BBA8-BA3F1C3A3780}">
      <dgm:prSet/>
      <dgm:spPr/>
      <dgm:t>
        <a:bodyPr/>
        <a:lstStyle/>
        <a:p>
          <a:endParaRPr lang="ru-RU"/>
        </a:p>
      </dgm:t>
    </dgm:pt>
    <dgm:pt modelId="{819F6208-A159-454B-8310-D2E602C94664}">
      <dgm:prSet custT="1"/>
      <dgm:spPr/>
      <dgm:t>
        <a:bodyPr/>
        <a:lstStyle/>
        <a:p>
          <a:pPr rtl="0"/>
          <a:r>
            <a:rPr lang="ru-RU" sz="4000" baseline="30000" dirty="0" smtClean="0"/>
            <a:t>л</a:t>
          </a:r>
          <a:r>
            <a:rPr lang="ru-RU" sz="4000" baseline="30000" dirty="0" smtClean="0">
              <a:solidFill>
                <a:srgbClr val="FF0000"/>
              </a:solidFill>
            </a:rPr>
            <a:t>е</a:t>
          </a:r>
          <a:r>
            <a:rPr lang="ru-RU" sz="4000" baseline="30000" dirty="0" smtClean="0"/>
            <a:t>с – е = </a:t>
          </a:r>
          <a:r>
            <a:rPr lang="en-US" sz="4000" baseline="30000" dirty="0" smtClean="0"/>
            <a:t>[</a:t>
          </a:r>
          <a:r>
            <a:rPr lang="ru-RU" sz="4000" baseline="30000" dirty="0" smtClean="0"/>
            <a:t>э</a:t>
          </a:r>
          <a:r>
            <a:rPr lang="en-US" sz="4000" baseline="30000" dirty="0" smtClean="0"/>
            <a:t>]</a:t>
          </a:r>
          <a:endParaRPr lang="ru-RU" sz="4000" baseline="30000" dirty="0"/>
        </a:p>
      </dgm:t>
    </dgm:pt>
    <dgm:pt modelId="{86B0EF46-A221-42DB-8089-AA4151536CCA}" type="parTrans" cxnId="{7CA6913A-441B-4419-A43C-721A1CD47B75}">
      <dgm:prSet/>
      <dgm:spPr/>
      <dgm:t>
        <a:bodyPr/>
        <a:lstStyle/>
        <a:p>
          <a:endParaRPr lang="ru-RU"/>
        </a:p>
      </dgm:t>
    </dgm:pt>
    <dgm:pt modelId="{A341FEAA-5761-40E8-AFF6-83BD3BF14F77}" type="sibTrans" cxnId="{7CA6913A-441B-4419-A43C-721A1CD47B75}">
      <dgm:prSet/>
      <dgm:spPr/>
      <dgm:t>
        <a:bodyPr/>
        <a:lstStyle/>
        <a:p>
          <a:endParaRPr lang="ru-RU"/>
        </a:p>
      </dgm:t>
    </dgm:pt>
    <dgm:pt modelId="{5405D142-2DE4-4DE8-907C-4C49DBA76FEC}" type="pres">
      <dgm:prSet presAssocID="{0B54953C-EA3F-45DB-B849-E68A1583525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571CA1EC-1974-451A-A26C-50284636CA56}" type="pres">
      <dgm:prSet presAssocID="{0B54953C-EA3F-45DB-B849-E68A15835257}" presName="pyramid" presStyleLbl="node1" presStyleIdx="0" presStyleCnt="1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31C82B44-0003-46C6-875C-064BA6B9689E}" type="pres">
      <dgm:prSet presAssocID="{0B54953C-EA3F-45DB-B849-E68A15835257}" presName="theList" presStyleCnt="0"/>
      <dgm:spPr/>
    </dgm:pt>
    <dgm:pt modelId="{EDA3889A-9855-4B99-BBF3-B7A43C119A8E}" type="pres">
      <dgm:prSet presAssocID="{96F41A9A-0D2D-4042-8AF7-D75E47E9B9C2}" presName="aNode" presStyleLbl="fgAcc1" presStyleIdx="0" presStyleCnt="5" custScaleX="202345" custLinFactNeighborX="-16455" custLinFactNeighborY="-398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1E12B-C262-4FDB-8D2E-913F5E81BC7A}" type="pres">
      <dgm:prSet presAssocID="{96F41A9A-0D2D-4042-8AF7-D75E47E9B9C2}" presName="aSpace" presStyleCnt="0"/>
      <dgm:spPr/>
    </dgm:pt>
    <dgm:pt modelId="{E460CFEE-695A-49AD-B7A4-991ED0DD565F}" type="pres">
      <dgm:prSet presAssocID="{820B754B-3D50-4CE4-95C7-2E06B5107CD3}" presName="aNode" presStyleLbl="fgAcc1" presStyleIdx="1" presStyleCnt="5" custScaleX="182575" custLinFactNeighborX="-1295" custLinFactNeighborY="-238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EC5C4-1C60-4904-9351-39AE33D1FD2C}" type="pres">
      <dgm:prSet presAssocID="{820B754B-3D50-4CE4-95C7-2E06B5107CD3}" presName="aSpace" presStyleCnt="0"/>
      <dgm:spPr/>
    </dgm:pt>
    <dgm:pt modelId="{41361BD8-91FD-4F79-9312-E73390A54CC5}" type="pres">
      <dgm:prSet presAssocID="{FBA4EDC6-77CD-4116-BF2A-4A46BF49E44D}" presName="aNode" presStyleLbl="fgAcc1" presStyleIdx="2" presStyleCnt="5" custScaleX="182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7AD8A-1298-4F90-AEEB-DD2FEF0129FF}" type="pres">
      <dgm:prSet presAssocID="{FBA4EDC6-77CD-4116-BF2A-4A46BF49E44D}" presName="aSpace" presStyleCnt="0"/>
      <dgm:spPr/>
    </dgm:pt>
    <dgm:pt modelId="{6A203D26-6AED-4838-8C85-5D06F2084047}" type="pres">
      <dgm:prSet presAssocID="{9CE02165-3990-4533-9018-A2CBEC8F143C}" presName="aNode" presStyleLbl="fgAcc1" presStyleIdx="3" presStyleCnt="5" custScaleX="1825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87881-6EE4-49AE-B8B5-0E540ED306CA}" type="pres">
      <dgm:prSet presAssocID="{9CE02165-3990-4533-9018-A2CBEC8F143C}" presName="aSpace" presStyleCnt="0"/>
      <dgm:spPr/>
    </dgm:pt>
    <dgm:pt modelId="{ECB4248E-8E10-45FA-9704-61E6C0845454}" type="pres">
      <dgm:prSet presAssocID="{819F6208-A159-454B-8310-D2E602C94664}" presName="aNode" presStyleLbl="fgAcc1" presStyleIdx="4" presStyleCnt="5" custScaleX="186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C73FB3-AF55-4B4F-B55B-24BD08D1BD40}" type="pres">
      <dgm:prSet presAssocID="{819F6208-A159-454B-8310-D2E602C94664}" presName="aSpace" presStyleCnt="0"/>
      <dgm:spPr/>
    </dgm:pt>
  </dgm:ptLst>
  <dgm:cxnLst>
    <dgm:cxn modelId="{9044BC6A-FB1A-423D-A93D-2B53F90620C6}" srcId="{0B54953C-EA3F-45DB-B849-E68A15835257}" destId="{820B754B-3D50-4CE4-95C7-2E06B5107CD3}" srcOrd="1" destOrd="0" parTransId="{21EC4054-0F14-40ED-B120-E32B5A58F06B}" sibTransId="{537D0745-FD6D-4DA6-BAEC-98FBE7D6BB3E}"/>
    <dgm:cxn modelId="{6C583B53-5AD8-42FC-AC05-CC9ACEDAD045}" type="presOf" srcId="{9CE02165-3990-4533-9018-A2CBEC8F143C}" destId="{6A203D26-6AED-4838-8C85-5D06F2084047}" srcOrd="0" destOrd="0" presId="urn:microsoft.com/office/officeart/2005/8/layout/pyramid2"/>
    <dgm:cxn modelId="{FF6C6841-3A9B-42C4-BBA8-BA3F1C3A3780}" srcId="{0B54953C-EA3F-45DB-B849-E68A15835257}" destId="{9CE02165-3990-4533-9018-A2CBEC8F143C}" srcOrd="3" destOrd="0" parTransId="{3DC28A0F-902C-4306-97C4-06428E656C82}" sibTransId="{2E04213F-1EB4-40C0-A6F7-FB1EF78A345E}"/>
    <dgm:cxn modelId="{F8937BC3-AE2B-45EE-81A4-3488145F5E77}" type="presOf" srcId="{819F6208-A159-454B-8310-D2E602C94664}" destId="{ECB4248E-8E10-45FA-9704-61E6C0845454}" srcOrd="0" destOrd="0" presId="urn:microsoft.com/office/officeart/2005/8/layout/pyramid2"/>
    <dgm:cxn modelId="{1C19D663-8CF0-4841-BCA9-72681DBA7B38}" type="presOf" srcId="{96F41A9A-0D2D-4042-8AF7-D75E47E9B9C2}" destId="{EDA3889A-9855-4B99-BBF3-B7A43C119A8E}" srcOrd="0" destOrd="0" presId="urn:microsoft.com/office/officeart/2005/8/layout/pyramid2"/>
    <dgm:cxn modelId="{7AD5B4CF-5687-47A0-BEC0-3C4AFFF705EF}" srcId="{0B54953C-EA3F-45DB-B849-E68A15835257}" destId="{FBA4EDC6-77CD-4116-BF2A-4A46BF49E44D}" srcOrd="2" destOrd="0" parTransId="{B7470986-657E-4EF6-809B-41252112B36A}" sibTransId="{4D9553DC-B55C-4DDE-B933-3095FB624E73}"/>
    <dgm:cxn modelId="{563CC810-6F47-4EC1-ABB0-8765C54506F5}" type="presOf" srcId="{820B754B-3D50-4CE4-95C7-2E06B5107CD3}" destId="{E460CFEE-695A-49AD-B7A4-991ED0DD565F}" srcOrd="0" destOrd="0" presId="urn:microsoft.com/office/officeart/2005/8/layout/pyramid2"/>
    <dgm:cxn modelId="{3646568A-7F4C-4240-9DE1-E1316EEBA3AB}" srcId="{0B54953C-EA3F-45DB-B849-E68A15835257}" destId="{96F41A9A-0D2D-4042-8AF7-D75E47E9B9C2}" srcOrd="0" destOrd="0" parTransId="{BFA6EE84-C529-423B-9D2A-5198781CF1CF}" sibTransId="{9877237E-2FED-48E9-BDB6-7F84F968A994}"/>
    <dgm:cxn modelId="{DFB43D13-716F-4943-BB84-EA0AE30806D7}" type="presOf" srcId="{FBA4EDC6-77CD-4116-BF2A-4A46BF49E44D}" destId="{41361BD8-91FD-4F79-9312-E73390A54CC5}" srcOrd="0" destOrd="0" presId="urn:microsoft.com/office/officeart/2005/8/layout/pyramid2"/>
    <dgm:cxn modelId="{D7EFB788-DCD3-4746-B86A-CE0432D1703D}" type="presOf" srcId="{0B54953C-EA3F-45DB-B849-E68A15835257}" destId="{5405D142-2DE4-4DE8-907C-4C49DBA76FEC}" srcOrd="0" destOrd="0" presId="urn:microsoft.com/office/officeart/2005/8/layout/pyramid2"/>
    <dgm:cxn modelId="{7CA6913A-441B-4419-A43C-721A1CD47B75}" srcId="{0B54953C-EA3F-45DB-B849-E68A15835257}" destId="{819F6208-A159-454B-8310-D2E602C94664}" srcOrd="4" destOrd="0" parTransId="{86B0EF46-A221-42DB-8089-AA4151536CCA}" sibTransId="{A341FEAA-5761-40E8-AFF6-83BD3BF14F77}"/>
    <dgm:cxn modelId="{5C1DA95A-6CE8-471C-BF88-3773EDC61117}" type="presParOf" srcId="{5405D142-2DE4-4DE8-907C-4C49DBA76FEC}" destId="{571CA1EC-1974-451A-A26C-50284636CA56}" srcOrd="0" destOrd="0" presId="urn:microsoft.com/office/officeart/2005/8/layout/pyramid2"/>
    <dgm:cxn modelId="{FF73BBD8-B1FC-446A-85B7-693DF255245A}" type="presParOf" srcId="{5405D142-2DE4-4DE8-907C-4C49DBA76FEC}" destId="{31C82B44-0003-46C6-875C-064BA6B9689E}" srcOrd="1" destOrd="0" presId="urn:microsoft.com/office/officeart/2005/8/layout/pyramid2"/>
    <dgm:cxn modelId="{DD763B8E-CD24-4C86-B036-0A711FC5D922}" type="presParOf" srcId="{31C82B44-0003-46C6-875C-064BA6B9689E}" destId="{EDA3889A-9855-4B99-BBF3-B7A43C119A8E}" srcOrd="0" destOrd="0" presId="urn:microsoft.com/office/officeart/2005/8/layout/pyramid2"/>
    <dgm:cxn modelId="{3AEE4114-C295-4BA5-99F0-76D2D96C4CA1}" type="presParOf" srcId="{31C82B44-0003-46C6-875C-064BA6B9689E}" destId="{EEF1E12B-C262-4FDB-8D2E-913F5E81BC7A}" srcOrd="1" destOrd="0" presId="urn:microsoft.com/office/officeart/2005/8/layout/pyramid2"/>
    <dgm:cxn modelId="{F5836C33-470E-41B7-AB32-164C3CD7202D}" type="presParOf" srcId="{31C82B44-0003-46C6-875C-064BA6B9689E}" destId="{E460CFEE-695A-49AD-B7A4-991ED0DD565F}" srcOrd="2" destOrd="0" presId="urn:microsoft.com/office/officeart/2005/8/layout/pyramid2"/>
    <dgm:cxn modelId="{03FD00D5-D49D-44A9-BD3D-CBAEC637B6BA}" type="presParOf" srcId="{31C82B44-0003-46C6-875C-064BA6B9689E}" destId="{E7EEC5C4-1C60-4904-9351-39AE33D1FD2C}" srcOrd="3" destOrd="0" presId="urn:microsoft.com/office/officeart/2005/8/layout/pyramid2"/>
    <dgm:cxn modelId="{C0632C2E-7B62-423A-90D0-18D57410CE51}" type="presParOf" srcId="{31C82B44-0003-46C6-875C-064BA6B9689E}" destId="{41361BD8-91FD-4F79-9312-E73390A54CC5}" srcOrd="4" destOrd="0" presId="urn:microsoft.com/office/officeart/2005/8/layout/pyramid2"/>
    <dgm:cxn modelId="{5CC19D04-AC57-405F-8F23-75EA99C3158C}" type="presParOf" srcId="{31C82B44-0003-46C6-875C-064BA6B9689E}" destId="{1637AD8A-1298-4F90-AEEB-DD2FEF0129FF}" srcOrd="5" destOrd="0" presId="urn:microsoft.com/office/officeart/2005/8/layout/pyramid2"/>
    <dgm:cxn modelId="{A91AB0F1-0B3B-47AE-BFEE-1982CE6E0E83}" type="presParOf" srcId="{31C82B44-0003-46C6-875C-064BA6B9689E}" destId="{6A203D26-6AED-4838-8C85-5D06F2084047}" srcOrd="6" destOrd="0" presId="urn:microsoft.com/office/officeart/2005/8/layout/pyramid2"/>
    <dgm:cxn modelId="{8AEA11A9-0630-4E7F-96E3-BD27792A0499}" type="presParOf" srcId="{31C82B44-0003-46C6-875C-064BA6B9689E}" destId="{68687881-6EE4-49AE-B8B5-0E540ED306CA}" srcOrd="7" destOrd="0" presId="urn:microsoft.com/office/officeart/2005/8/layout/pyramid2"/>
    <dgm:cxn modelId="{205C5A62-6F1D-49D4-A561-E578F99645C5}" type="presParOf" srcId="{31C82B44-0003-46C6-875C-064BA6B9689E}" destId="{ECB4248E-8E10-45FA-9704-61E6C0845454}" srcOrd="8" destOrd="0" presId="urn:microsoft.com/office/officeart/2005/8/layout/pyramid2"/>
    <dgm:cxn modelId="{9A8A7CDB-54E8-42E7-9BE4-BCD81E79B435}" type="presParOf" srcId="{31C82B44-0003-46C6-875C-064BA6B9689E}" destId="{08C73FB3-AF55-4B4F-B55B-24BD08D1BD40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5454CD-AD2E-49F5-ABA9-2F8FF3848C86}" type="doc">
      <dgm:prSet loTypeId="urn:microsoft.com/office/officeart/2005/8/layout/pyramid2" loCatId="pyramid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92924972-85DD-4E06-A0E9-543DA2958785}">
      <dgm:prSet custT="1"/>
      <dgm:spPr/>
      <dgm:t>
        <a:bodyPr/>
        <a:lstStyle/>
        <a:p>
          <a:pPr rtl="0"/>
          <a:r>
            <a:rPr lang="ru-RU" sz="2000" b="1" dirty="0" smtClean="0"/>
            <a:t>1. В начале слова;</a:t>
          </a:r>
          <a:endParaRPr lang="ru-RU" sz="2000" b="1" dirty="0"/>
        </a:p>
      </dgm:t>
    </dgm:pt>
    <dgm:pt modelId="{190F8A1A-B896-488B-A4FF-2CDEACF97B33}" type="parTrans" cxnId="{460B43F9-8746-4323-A3EB-20D236084B17}">
      <dgm:prSet/>
      <dgm:spPr/>
      <dgm:t>
        <a:bodyPr/>
        <a:lstStyle/>
        <a:p>
          <a:endParaRPr lang="ru-RU"/>
        </a:p>
      </dgm:t>
    </dgm:pt>
    <dgm:pt modelId="{79D72D01-4E0E-4A4D-8EA4-146261F87513}" type="sibTrans" cxnId="{460B43F9-8746-4323-A3EB-20D236084B17}">
      <dgm:prSet/>
      <dgm:spPr/>
      <dgm:t>
        <a:bodyPr/>
        <a:lstStyle/>
        <a:p>
          <a:endParaRPr lang="ru-RU"/>
        </a:p>
      </dgm:t>
    </dgm:pt>
    <dgm:pt modelId="{942C8833-21B7-42FB-A18E-C7CD615B1876}">
      <dgm:prSet custT="1"/>
      <dgm:spPr/>
      <dgm:t>
        <a:bodyPr/>
        <a:lstStyle/>
        <a:p>
          <a:pPr rtl="0"/>
          <a:r>
            <a:rPr lang="ru-RU" sz="2000" b="1" dirty="0" smtClean="0"/>
            <a:t>2. После Ь и Ъ знаков;</a:t>
          </a:r>
          <a:endParaRPr lang="ru-RU" sz="2000" b="1" dirty="0"/>
        </a:p>
      </dgm:t>
    </dgm:pt>
    <dgm:pt modelId="{97A7B00C-F16B-4698-A19F-114FDA65B642}" type="parTrans" cxnId="{CE6042C8-2D65-4376-8BB4-BD7EDEA84342}">
      <dgm:prSet/>
      <dgm:spPr/>
      <dgm:t>
        <a:bodyPr/>
        <a:lstStyle/>
        <a:p>
          <a:endParaRPr lang="ru-RU"/>
        </a:p>
      </dgm:t>
    </dgm:pt>
    <dgm:pt modelId="{DFA4B01E-08F9-41C2-BB98-34D47BDE1904}" type="sibTrans" cxnId="{CE6042C8-2D65-4376-8BB4-BD7EDEA84342}">
      <dgm:prSet/>
      <dgm:spPr/>
      <dgm:t>
        <a:bodyPr/>
        <a:lstStyle/>
        <a:p>
          <a:endParaRPr lang="ru-RU"/>
        </a:p>
      </dgm:t>
    </dgm:pt>
    <dgm:pt modelId="{72D5CB85-AC99-48A2-8B12-689E7E817075}">
      <dgm:prSet custT="1"/>
      <dgm:spPr/>
      <dgm:t>
        <a:bodyPr/>
        <a:lstStyle/>
        <a:p>
          <a:pPr rtl="0"/>
          <a:r>
            <a:rPr lang="ru-RU" sz="2000" b="1" dirty="0" smtClean="0"/>
            <a:t>3. После гласных:</a:t>
          </a:r>
          <a:endParaRPr lang="ru-RU" sz="2000" b="1" dirty="0"/>
        </a:p>
      </dgm:t>
    </dgm:pt>
    <dgm:pt modelId="{942FC7B5-DCC3-423A-BC72-067E13D83806}" type="parTrans" cxnId="{61E95002-49D1-4767-A1F5-0B4DF8E97B7B}">
      <dgm:prSet/>
      <dgm:spPr/>
      <dgm:t>
        <a:bodyPr/>
        <a:lstStyle/>
        <a:p>
          <a:endParaRPr lang="ru-RU"/>
        </a:p>
      </dgm:t>
    </dgm:pt>
    <dgm:pt modelId="{75A093D5-E89C-46AB-AA43-F9A7DA0947A7}" type="sibTrans" cxnId="{61E95002-49D1-4767-A1F5-0B4DF8E97B7B}">
      <dgm:prSet/>
      <dgm:spPr/>
      <dgm:t>
        <a:bodyPr/>
        <a:lstStyle/>
        <a:p>
          <a:endParaRPr lang="ru-RU"/>
        </a:p>
      </dgm:t>
    </dgm:pt>
    <dgm:pt modelId="{420D4D01-66A6-4FA1-8396-76CA129A4D32}">
      <dgm:prSet custT="1"/>
      <dgm:spPr/>
      <dgm:t>
        <a:bodyPr/>
        <a:lstStyle/>
        <a:p>
          <a:pPr rtl="0"/>
          <a:r>
            <a:rPr lang="ru-RU" sz="2000" dirty="0" smtClean="0">
              <a:solidFill>
                <a:srgbClr val="FF0000"/>
              </a:solidFill>
            </a:rPr>
            <a:t>ё</a:t>
          </a:r>
          <a:r>
            <a:rPr lang="ru-RU" sz="2000" dirty="0" smtClean="0"/>
            <a:t>жик – ё = </a:t>
          </a:r>
          <a:r>
            <a:rPr lang="en-US" sz="2000" dirty="0" smtClean="0"/>
            <a:t>[j</a:t>
          </a:r>
          <a:r>
            <a:rPr lang="ru-RU" sz="2000" dirty="0" smtClean="0"/>
            <a:t>о</a:t>
          </a:r>
          <a:r>
            <a:rPr lang="en-US" sz="2000" dirty="0" smtClean="0"/>
            <a:t>]</a:t>
          </a:r>
          <a:endParaRPr lang="ru-RU" sz="2000" dirty="0"/>
        </a:p>
      </dgm:t>
    </dgm:pt>
    <dgm:pt modelId="{A27BC18E-FD47-4880-8B87-6CDCC431D3A7}" type="parTrans" cxnId="{3FB2A26B-16FC-43BF-B002-FD18F1974A84}">
      <dgm:prSet/>
      <dgm:spPr/>
      <dgm:t>
        <a:bodyPr/>
        <a:lstStyle/>
        <a:p>
          <a:endParaRPr lang="ru-RU"/>
        </a:p>
      </dgm:t>
    </dgm:pt>
    <dgm:pt modelId="{0BC2F65B-A320-40FB-B365-7D4CE41CD582}" type="sibTrans" cxnId="{3FB2A26B-16FC-43BF-B002-FD18F1974A84}">
      <dgm:prSet/>
      <dgm:spPr/>
      <dgm:t>
        <a:bodyPr/>
        <a:lstStyle/>
        <a:p>
          <a:endParaRPr lang="ru-RU"/>
        </a:p>
      </dgm:t>
    </dgm:pt>
    <dgm:pt modelId="{4A71895E-F71F-4C94-8718-5DEFC68B6E95}">
      <dgm:prSet custT="1"/>
      <dgm:spPr/>
      <dgm:t>
        <a:bodyPr/>
        <a:lstStyle/>
        <a:p>
          <a:pPr rtl="0"/>
          <a:r>
            <a:rPr lang="ru-RU" sz="2000" dirty="0" smtClean="0"/>
            <a:t>ма</a:t>
          </a:r>
          <a:r>
            <a:rPr lang="ru-RU" sz="2000" dirty="0" smtClean="0">
              <a:solidFill>
                <a:srgbClr val="FF0000"/>
              </a:solidFill>
            </a:rPr>
            <a:t>я</a:t>
          </a:r>
          <a:r>
            <a:rPr lang="ru-RU" sz="2000" dirty="0" smtClean="0"/>
            <a:t>чить – я = </a:t>
          </a:r>
          <a:r>
            <a:rPr lang="en-US" sz="2000" dirty="0" smtClean="0"/>
            <a:t>[</a:t>
          </a:r>
          <a:r>
            <a:rPr lang="en-US" sz="2000" dirty="0" err="1" smtClean="0"/>
            <a:t>ja</a:t>
          </a:r>
          <a:r>
            <a:rPr lang="en-US" sz="2000" dirty="0" smtClean="0"/>
            <a:t>]</a:t>
          </a:r>
          <a:endParaRPr lang="ru-RU" sz="2000" dirty="0"/>
        </a:p>
      </dgm:t>
    </dgm:pt>
    <dgm:pt modelId="{2D91FBF3-7315-4EB2-86E8-3FF800CCE163}" type="parTrans" cxnId="{6AD69BF8-0B7D-490D-8526-DDD414ADA416}">
      <dgm:prSet/>
      <dgm:spPr/>
      <dgm:t>
        <a:bodyPr/>
        <a:lstStyle/>
        <a:p>
          <a:endParaRPr lang="ru-RU"/>
        </a:p>
      </dgm:t>
    </dgm:pt>
    <dgm:pt modelId="{23D3E576-A18D-4402-82BA-E7C7323DEC3C}" type="sibTrans" cxnId="{6AD69BF8-0B7D-490D-8526-DDD414ADA416}">
      <dgm:prSet/>
      <dgm:spPr/>
      <dgm:t>
        <a:bodyPr/>
        <a:lstStyle/>
        <a:p>
          <a:endParaRPr lang="ru-RU"/>
        </a:p>
      </dgm:t>
    </dgm:pt>
    <dgm:pt modelId="{1739E11F-885B-4788-8F1C-F8C3D47FAD2F}">
      <dgm:prSet custT="1"/>
      <dgm:spPr/>
      <dgm:t>
        <a:bodyPr/>
        <a:lstStyle/>
        <a:p>
          <a:pPr rtl="0"/>
          <a:r>
            <a:rPr lang="ru-RU" sz="2000" dirty="0" smtClean="0"/>
            <a:t>вь</a:t>
          </a:r>
          <a:r>
            <a:rPr lang="ru-RU" sz="2000" dirty="0" smtClean="0">
              <a:solidFill>
                <a:srgbClr val="FF0000"/>
              </a:solidFill>
            </a:rPr>
            <a:t>ю</a:t>
          </a:r>
          <a:r>
            <a:rPr lang="ru-RU" sz="2000" dirty="0" smtClean="0"/>
            <a:t>га – </a:t>
          </a:r>
          <a:r>
            <a:rPr lang="ru-RU" sz="2000" dirty="0" err="1" smtClean="0"/>
            <a:t>ю</a:t>
          </a:r>
          <a:r>
            <a:rPr lang="ru-RU" sz="2000" dirty="0" smtClean="0"/>
            <a:t> = </a:t>
          </a:r>
          <a:r>
            <a:rPr lang="en-US" sz="2000" dirty="0" smtClean="0"/>
            <a:t>[j</a:t>
          </a:r>
          <a:r>
            <a:rPr lang="ru-RU" sz="2000" dirty="0" smtClean="0"/>
            <a:t>у</a:t>
          </a:r>
          <a:r>
            <a:rPr lang="en-US" sz="2000" dirty="0" smtClean="0"/>
            <a:t>]</a:t>
          </a:r>
          <a:endParaRPr lang="ru-RU" sz="2000" dirty="0"/>
        </a:p>
      </dgm:t>
    </dgm:pt>
    <dgm:pt modelId="{03E187DA-5475-4E24-9A90-65B8F2B7DE6F}" type="parTrans" cxnId="{8D69B285-A017-4D62-9DE7-A9D9169A4922}">
      <dgm:prSet/>
      <dgm:spPr/>
      <dgm:t>
        <a:bodyPr/>
        <a:lstStyle/>
        <a:p>
          <a:endParaRPr lang="ru-RU"/>
        </a:p>
      </dgm:t>
    </dgm:pt>
    <dgm:pt modelId="{A999FCEB-D10B-4EE4-AC28-67CFAE6861EF}" type="sibTrans" cxnId="{8D69B285-A017-4D62-9DE7-A9D9169A4922}">
      <dgm:prSet/>
      <dgm:spPr/>
      <dgm:t>
        <a:bodyPr/>
        <a:lstStyle/>
        <a:p>
          <a:endParaRPr lang="ru-RU"/>
        </a:p>
      </dgm:t>
    </dgm:pt>
    <dgm:pt modelId="{82EA4F10-BD46-4686-A5E0-6EEEAE84FE21}" type="pres">
      <dgm:prSet presAssocID="{4F5454CD-AD2E-49F5-ABA9-2F8FF3848C8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85C93CF-0826-4C9E-A71A-9EFCB3E80BB1}" type="pres">
      <dgm:prSet presAssocID="{4F5454CD-AD2E-49F5-ABA9-2F8FF3848C86}" presName="pyramid" presStyleLbl="node1" presStyleIdx="0" presStyleCnt="1" custLinFactNeighborX="2051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6DB76C99-140A-4C21-9AF3-97BC36655A16}" type="pres">
      <dgm:prSet presAssocID="{4F5454CD-AD2E-49F5-ABA9-2F8FF3848C86}" presName="theList" presStyleCnt="0"/>
      <dgm:spPr/>
    </dgm:pt>
    <dgm:pt modelId="{61257B9E-8105-4BFF-A436-9F44A9BA7FBD}" type="pres">
      <dgm:prSet presAssocID="{92924972-85DD-4E06-A0E9-543DA2958785}" presName="aNode" presStyleLbl="fgAcc1" presStyleIdx="0" presStyleCnt="6" custScaleX="207243" custScaleY="141396" custLinFactY="-72442" custLinFactNeighborX="-798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3539D3-4E80-4F70-9A0C-253DF2628103}" type="pres">
      <dgm:prSet presAssocID="{92924972-85DD-4E06-A0E9-543DA2958785}" presName="aSpace" presStyleCnt="0"/>
      <dgm:spPr/>
    </dgm:pt>
    <dgm:pt modelId="{5F3CD30D-46ED-43B1-B6CD-4E81DB121066}" type="pres">
      <dgm:prSet presAssocID="{942C8833-21B7-42FB-A18E-C7CD615B1876}" presName="aNode" presStyleLbl="fgAcc1" presStyleIdx="1" presStyleCnt="6" custScaleX="201241" custScaleY="133223" custLinFactY="-44128" custLinFactNeighborX="-732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FEA74E-1536-4DF9-8CB7-6909481A9B7E}" type="pres">
      <dgm:prSet presAssocID="{942C8833-21B7-42FB-A18E-C7CD615B1876}" presName="aSpace" presStyleCnt="0"/>
      <dgm:spPr/>
    </dgm:pt>
    <dgm:pt modelId="{99B50760-DD94-453D-8CBB-4DE87017C06A}" type="pres">
      <dgm:prSet presAssocID="{72D5CB85-AC99-48A2-8B12-689E7E817075}" presName="aNode" presStyleLbl="fgAcc1" presStyleIdx="2" presStyleCnt="6" custScaleX="201241" custScaleY="147242" custLinFactY="-35930" custLinFactNeighborX="-366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94F39-0317-42DC-B033-093477BDBB88}" type="pres">
      <dgm:prSet presAssocID="{72D5CB85-AC99-48A2-8B12-689E7E817075}" presName="aSpace" presStyleCnt="0"/>
      <dgm:spPr/>
    </dgm:pt>
    <dgm:pt modelId="{96EE0B19-2329-4370-9D9C-61CB3FA10F77}" type="pres">
      <dgm:prSet presAssocID="{420D4D01-66A6-4FA1-8396-76CA129A4D32}" presName="aNode" presStyleLbl="fgAcc1" presStyleIdx="3" presStyleCnt="6" custScaleX="149959" custLinFactY="-48430" custLinFactNeighborX="-366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DEC14-2284-46BB-AEF3-71779CD9ECAD}" type="pres">
      <dgm:prSet presAssocID="{420D4D01-66A6-4FA1-8396-76CA129A4D32}" presName="aSpace" presStyleCnt="0"/>
      <dgm:spPr/>
    </dgm:pt>
    <dgm:pt modelId="{CCBAE584-DC9A-400A-B27F-9307FAF2F7CA}" type="pres">
      <dgm:prSet presAssocID="{4A71895E-F71F-4C94-8718-5DEFC68B6E95}" presName="aNode" presStyleLbl="fgAcc1" presStyleIdx="4" presStyleCnt="6" custScaleX="149959" custLinFactY="-42346" custLinFactNeighborX="-366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B31E7-D482-4A7E-8A3F-8B9C46CCAC96}" type="pres">
      <dgm:prSet presAssocID="{4A71895E-F71F-4C94-8718-5DEFC68B6E95}" presName="aSpace" presStyleCnt="0"/>
      <dgm:spPr/>
    </dgm:pt>
    <dgm:pt modelId="{4F87E1F4-D55B-4A33-85FB-D8DBF758C4B0}" type="pres">
      <dgm:prSet presAssocID="{1739E11F-885B-4788-8F1C-F8C3D47FAD2F}" presName="aNode" presStyleLbl="fgAcc1" presStyleIdx="5" presStyleCnt="6" custScaleX="149959" custLinFactY="-36262" custLinFactNeighborX="-366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3E021-C8A5-4C58-A536-1D48F9C9C29E}" type="pres">
      <dgm:prSet presAssocID="{1739E11F-885B-4788-8F1C-F8C3D47FAD2F}" presName="aSpace" presStyleCnt="0"/>
      <dgm:spPr/>
    </dgm:pt>
  </dgm:ptLst>
  <dgm:cxnLst>
    <dgm:cxn modelId="{C8D4EB6A-5D55-4A48-AE6C-22D2D1B3C891}" type="presOf" srcId="{1739E11F-885B-4788-8F1C-F8C3D47FAD2F}" destId="{4F87E1F4-D55B-4A33-85FB-D8DBF758C4B0}" srcOrd="0" destOrd="0" presId="urn:microsoft.com/office/officeart/2005/8/layout/pyramid2"/>
    <dgm:cxn modelId="{16931EA7-2636-407E-BB53-A5ED93AF2E6B}" type="presOf" srcId="{942C8833-21B7-42FB-A18E-C7CD615B1876}" destId="{5F3CD30D-46ED-43B1-B6CD-4E81DB121066}" srcOrd="0" destOrd="0" presId="urn:microsoft.com/office/officeart/2005/8/layout/pyramid2"/>
    <dgm:cxn modelId="{1C13B7AE-507E-4AFF-A66E-48F8A0CF422B}" type="presOf" srcId="{92924972-85DD-4E06-A0E9-543DA2958785}" destId="{61257B9E-8105-4BFF-A436-9F44A9BA7FBD}" srcOrd="0" destOrd="0" presId="urn:microsoft.com/office/officeart/2005/8/layout/pyramid2"/>
    <dgm:cxn modelId="{ADA9482B-3E5E-4985-8CB5-57E59C36B2AD}" type="presOf" srcId="{420D4D01-66A6-4FA1-8396-76CA129A4D32}" destId="{96EE0B19-2329-4370-9D9C-61CB3FA10F77}" srcOrd="0" destOrd="0" presId="urn:microsoft.com/office/officeart/2005/8/layout/pyramid2"/>
    <dgm:cxn modelId="{CE6042C8-2D65-4376-8BB4-BD7EDEA84342}" srcId="{4F5454CD-AD2E-49F5-ABA9-2F8FF3848C86}" destId="{942C8833-21B7-42FB-A18E-C7CD615B1876}" srcOrd="1" destOrd="0" parTransId="{97A7B00C-F16B-4698-A19F-114FDA65B642}" sibTransId="{DFA4B01E-08F9-41C2-BB98-34D47BDE1904}"/>
    <dgm:cxn modelId="{8D69B285-A017-4D62-9DE7-A9D9169A4922}" srcId="{4F5454CD-AD2E-49F5-ABA9-2F8FF3848C86}" destId="{1739E11F-885B-4788-8F1C-F8C3D47FAD2F}" srcOrd="5" destOrd="0" parTransId="{03E187DA-5475-4E24-9A90-65B8F2B7DE6F}" sibTransId="{A999FCEB-D10B-4EE4-AC28-67CFAE6861EF}"/>
    <dgm:cxn modelId="{3A00D0A8-6915-4AF9-AC6F-C9D8BA2D27E8}" type="presOf" srcId="{4F5454CD-AD2E-49F5-ABA9-2F8FF3848C86}" destId="{82EA4F10-BD46-4686-A5E0-6EEEAE84FE21}" srcOrd="0" destOrd="0" presId="urn:microsoft.com/office/officeart/2005/8/layout/pyramid2"/>
    <dgm:cxn modelId="{460B43F9-8746-4323-A3EB-20D236084B17}" srcId="{4F5454CD-AD2E-49F5-ABA9-2F8FF3848C86}" destId="{92924972-85DD-4E06-A0E9-543DA2958785}" srcOrd="0" destOrd="0" parTransId="{190F8A1A-B896-488B-A4FF-2CDEACF97B33}" sibTransId="{79D72D01-4E0E-4A4D-8EA4-146261F87513}"/>
    <dgm:cxn modelId="{6AD69BF8-0B7D-490D-8526-DDD414ADA416}" srcId="{4F5454CD-AD2E-49F5-ABA9-2F8FF3848C86}" destId="{4A71895E-F71F-4C94-8718-5DEFC68B6E95}" srcOrd="4" destOrd="0" parTransId="{2D91FBF3-7315-4EB2-86E8-3FF800CCE163}" sibTransId="{23D3E576-A18D-4402-82BA-E7C7323DEC3C}"/>
    <dgm:cxn modelId="{AF3D194D-1086-484A-B8D8-087B28A66CD8}" type="presOf" srcId="{72D5CB85-AC99-48A2-8B12-689E7E817075}" destId="{99B50760-DD94-453D-8CBB-4DE87017C06A}" srcOrd="0" destOrd="0" presId="urn:microsoft.com/office/officeart/2005/8/layout/pyramid2"/>
    <dgm:cxn modelId="{9A27A43C-B5C7-400D-A0EA-D3B0EB82DF48}" type="presOf" srcId="{4A71895E-F71F-4C94-8718-5DEFC68B6E95}" destId="{CCBAE584-DC9A-400A-B27F-9307FAF2F7CA}" srcOrd="0" destOrd="0" presId="urn:microsoft.com/office/officeart/2005/8/layout/pyramid2"/>
    <dgm:cxn modelId="{3FB2A26B-16FC-43BF-B002-FD18F1974A84}" srcId="{4F5454CD-AD2E-49F5-ABA9-2F8FF3848C86}" destId="{420D4D01-66A6-4FA1-8396-76CA129A4D32}" srcOrd="3" destOrd="0" parTransId="{A27BC18E-FD47-4880-8B87-6CDCC431D3A7}" sibTransId="{0BC2F65B-A320-40FB-B365-7D4CE41CD582}"/>
    <dgm:cxn modelId="{61E95002-49D1-4767-A1F5-0B4DF8E97B7B}" srcId="{4F5454CD-AD2E-49F5-ABA9-2F8FF3848C86}" destId="{72D5CB85-AC99-48A2-8B12-689E7E817075}" srcOrd="2" destOrd="0" parTransId="{942FC7B5-DCC3-423A-BC72-067E13D83806}" sibTransId="{75A093D5-E89C-46AB-AA43-F9A7DA0947A7}"/>
    <dgm:cxn modelId="{F28B4A71-73D1-4CEA-8C8C-2882609C42C4}" type="presParOf" srcId="{82EA4F10-BD46-4686-A5E0-6EEEAE84FE21}" destId="{685C93CF-0826-4C9E-A71A-9EFCB3E80BB1}" srcOrd="0" destOrd="0" presId="urn:microsoft.com/office/officeart/2005/8/layout/pyramid2"/>
    <dgm:cxn modelId="{CCB61335-4811-46AB-B798-9F004201C57F}" type="presParOf" srcId="{82EA4F10-BD46-4686-A5E0-6EEEAE84FE21}" destId="{6DB76C99-140A-4C21-9AF3-97BC36655A16}" srcOrd="1" destOrd="0" presId="urn:microsoft.com/office/officeart/2005/8/layout/pyramid2"/>
    <dgm:cxn modelId="{6E726345-BD58-4E4C-A05D-DC3B8FBB5DF1}" type="presParOf" srcId="{6DB76C99-140A-4C21-9AF3-97BC36655A16}" destId="{61257B9E-8105-4BFF-A436-9F44A9BA7FBD}" srcOrd="0" destOrd="0" presId="urn:microsoft.com/office/officeart/2005/8/layout/pyramid2"/>
    <dgm:cxn modelId="{36148907-6FDF-417D-913E-6C691050FEB6}" type="presParOf" srcId="{6DB76C99-140A-4C21-9AF3-97BC36655A16}" destId="{253539D3-4E80-4F70-9A0C-253DF2628103}" srcOrd="1" destOrd="0" presId="urn:microsoft.com/office/officeart/2005/8/layout/pyramid2"/>
    <dgm:cxn modelId="{A5D926E9-DE37-4AE2-A197-5F9EE23D778A}" type="presParOf" srcId="{6DB76C99-140A-4C21-9AF3-97BC36655A16}" destId="{5F3CD30D-46ED-43B1-B6CD-4E81DB121066}" srcOrd="2" destOrd="0" presId="urn:microsoft.com/office/officeart/2005/8/layout/pyramid2"/>
    <dgm:cxn modelId="{7EDE0B76-FC30-4391-AC3B-75759A7E6CFE}" type="presParOf" srcId="{6DB76C99-140A-4C21-9AF3-97BC36655A16}" destId="{3AFEA74E-1536-4DF9-8CB7-6909481A9B7E}" srcOrd="3" destOrd="0" presId="urn:microsoft.com/office/officeart/2005/8/layout/pyramid2"/>
    <dgm:cxn modelId="{D60CED8C-E78D-4304-987D-AED7A67DB7CD}" type="presParOf" srcId="{6DB76C99-140A-4C21-9AF3-97BC36655A16}" destId="{99B50760-DD94-453D-8CBB-4DE87017C06A}" srcOrd="4" destOrd="0" presId="urn:microsoft.com/office/officeart/2005/8/layout/pyramid2"/>
    <dgm:cxn modelId="{A2729874-CB60-4BFB-8AB9-978275550656}" type="presParOf" srcId="{6DB76C99-140A-4C21-9AF3-97BC36655A16}" destId="{79A94F39-0317-42DC-B033-093477BDBB88}" srcOrd="5" destOrd="0" presId="urn:microsoft.com/office/officeart/2005/8/layout/pyramid2"/>
    <dgm:cxn modelId="{43E4E359-8083-4B60-9FCB-47017CA118D9}" type="presParOf" srcId="{6DB76C99-140A-4C21-9AF3-97BC36655A16}" destId="{96EE0B19-2329-4370-9D9C-61CB3FA10F77}" srcOrd="6" destOrd="0" presId="urn:microsoft.com/office/officeart/2005/8/layout/pyramid2"/>
    <dgm:cxn modelId="{807D5773-9A24-4D95-A931-7195137F7FF6}" type="presParOf" srcId="{6DB76C99-140A-4C21-9AF3-97BC36655A16}" destId="{F18DEC14-2284-46BB-AEF3-71779CD9ECAD}" srcOrd="7" destOrd="0" presId="urn:microsoft.com/office/officeart/2005/8/layout/pyramid2"/>
    <dgm:cxn modelId="{5D5AB844-E8E3-4BE7-A0D6-338DCE407690}" type="presParOf" srcId="{6DB76C99-140A-4C21-9AF3-97BC36655A16}" destId="{CCBAE584-DC9A-400A-B27F-9307FAF2F7CA}" srcOrd="8" destOrd="0" presId="urn:microsoft.com/office/officeart/2005/8/layout/pyramid2"/>
    <dgm:cxn modelId="{6A1EF266-327E-4F8F-AD58-4F083A66F8F8}" type="presParOf" srcId="{6DB76C99-140A-4C21-9AF3-97BC36655A16}" destId="{926B31E7-D482-4A7E-8A3F-8B9C46CCAC96}" srcOrd="9" destOrd="0" presId="urn:microsoft.com/office/officeart/2005/8/layout/pyramid2"/>
    <dgm:cxn modelId="{6EEA3816-4CD5-4784-B5B0-231CBB70806C}" type="presParOf" srcId="{6DB76C99-140A-4C21-9AF3-97BC36655A16}" destId="{4F87E1F4-D55B-4A33-85FB-D8DBF758C4B0}" srcOrd="10" destOrd="0" presId="urn:microsoft.com/office/officeart/2005/8/layout/pyramid2"/>
    <dgm:cxn modelId="{15F5C349-D88D-4B93-B1D2-9AC5F8C4B655}" type="presParOf" srcId="{6DB76C99-140A-4C21-9AF3-97BC36655A16}" destId="{B693E021-C8A5-4C58-A536-1D48F9C9C29E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6EEF66-92BA-4356-9F28-1AEAFB244663}" type="doc">
      <dgm:prSet loTypeId="urn:microsoft.com/office/officeart/2005/8/layout/venn1" loCatId="relationship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2B8361C0-D2CD-4B1F-83B0-77EB7C800532}">
      <dgm:prSet/>
      <dgm:spPr>
        <a:solidFill>
          <a:srgbClr val="FF0000">
            <a:alpha val="50000"/>
          </a:srgbClr>
        </a:solidFill>
      </dgm:spPr>
      <dgm:t>
        <a:bodyPr/>
        <a:lstStyle/>
        <a:p>
          <a:pPr rtl="0"/>
          <a:r>
            <a:rPr lang="ru-RU" b="0" dirty="0" smtClean="0">
              <a:latin typeface="Monotype Corsiva" pitchFamily="66" charset="0"/>
            </a:rPr>
            <a:t>один</a:t>
          </a:r>
          <a:r>
            <a:rPr lang="ru-RU" b="1" dirty="0" smtClean="0">
              <a:latin typeface="Monotype Corsiva" pitchFamily="66" charset="0"/>
            </a:rPr>
            <a:t> </a:t>
          </a:r>
          <a:r>
            <a:rPr lang="ru-RU" b="0" dirty="0" smtClean="0">
              <a:latin typeface="Monotype Corsiva" pitchFamily="66" charset="0"/>
            </a:rPr>
            <a:t>звук</a:t>
          </a:r>
          <a:endParaRPr lang="ru-RU" b="0" dirty="0">
            <a:latin typeface="Monotype Corsiva" pitchFamily="66" charset="0"/>
          </a:endParaRPr>
        </a:p>
      </dgm:t>
    </dgm:pt>
    <dgm:pt modelId="{A13C0C1A-69C9-48BB-8EBB-5828BF460D74}" type="parTrans" cxnId="{68D1728C-D807-4E1B-AD6B-A224B9176976}">
      <dgm:prSet/>
      <dgm:spPr/>
      <dgm:t>
        <a:bodyPr/>
        <a:lstStyle/>
        <a:p>
          <a:endParaRPr lang="ru-RU"/>
        </a:p>
      </dgm:t>
    </dgm:pt>
    <dgm:pt modelId="{49A9F6D4-267F-4052-9BEF-9216DA84BD8B}" type="sibTrans" cxnId="{68D1728C-D807-4E1B-AD6B-A224B9176976}">
      <dgm:prSet/>
      <dgm:spPr/>
      <dgm:t>
        <a:bodyPr/>
        <a:lstStyle/>
        <a:p>
          <a:endParaRPr lang="ru-RU"/>
        </a:p>
      </dgm:t>
    </dgm:pt>
    <dgm:pt modelId="{5DE7B149-A4A2-4E38-A26A-8027F04495ED}" type="pres">
      <dgm:prSet presAssocID="{F26EEF66-92BA-4356-9F28-1AEAFB24466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355072-7039-402B-B9BA-205B3613B4AA}" type="pres">
      <dgm:prSet presAssocID="{2B8361C0-D2CD-4B1F-83B0-77EB7C800532}" presName="circ1TxSh" presStyleLbl="vennNode1" presStyleIdx="0" presStyleCnt="1" custScaleX="308022" custLinFactNeighborX="-3089" custLinFactNeighborY="16667"/>
      <dgm:spPr/>
      <dgm:t>
        <a:bodyPr/>
        <a:lstStyle/>
        <a:p>
          <a:endParaRPr lang="ru-RU"/>
        </a:p>
      </dgm:t>
    </dgm:pt>
  </dgm:ptLst>
  <dgm:cxnLst>
    <dgm:cxn modelId="{C596FE5D-501A-4250-B223-60C53287AE1D}" type="presOf" srcId="{F26EEF66-92BA-4356-9F28-1AEAFB244663}" destId="{5DE7B149-A4A2-4E38-A26A-8027F04495ED}" srcOrd="0" destOrd="0" presId="urn:microsoft.com/office/officeart/2005/8/layout/venn1"/>
    <dgm:cxn modelId="{CE101145-F2F7-4576-84A4-E88D783DC5F1}" type="presOf" srcId="{2B8361C0-D2CD-4B1F-83B0-77EB7C800532}" destId="{75355072-7039-402B-B9BA-205B3613B4AA}" srcOrd="0" destOrd="0" presId="urn:microsoft.com/office/officeart/2005/8/layout/venn1"/>
    <dgm:cxn modelId="{68D1728C-D807-4E1B-AD6B-A224B9176976}" srcId="{F26EEF66-92BA-4356-9F28-1AEAFB244663}" destId="{2B8361C0-D2CD-4B1F-83B0-77EB7C800532}" srcOrd="0" destOrd="0" parTransId="{A13C0C1A-69C9-48BB-8EBB-5828BF460D74}" sibTransId="{49A9F6D4-267F-4052-9BEF-9216DA84BD8B}"/>
    <dgm:cxn modelId="{6DB438A0-A139-4D2A-AB06-C183BA4AC35E}" type="presParOf" srcId="{5DE7B149-A4A2-4E38-A26A-8027F04495ED}" destId="{75355072-7039-402B-B9BA-205B3613B4A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2A016E-38AC-4056-83EC-CC633C4C011D}" type="doc">
      <dgm:prSet loTypeId="urn:microsoft.com/office/officeart/2005/8/layout/venn1" loCatId="relationship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A398C7BE-E601-4B3B-AE77-A769B9E2B78D}">
      <dgm:prSet custT="1"/>
      <dgm:spPr>
        <a:solidFill>
          <a:srgbClr val="FF0000">
            <a:alpha val="50000"/>
          </a:srgbClr>
        </a:solidFill>
      </dgm:spPr>
      <dgm:t>
        <a:bodyPr/>
        <a:lstStyle/>
        <a:p>
          <a:pPr rtl="0"/>
          <a:r>
            <a:rPr lang="ru-RU" sz="6000" b="0" dirty="0" smtClean="0">
              <a:latin typeface="Monotype Corsiva" pitchFamily="66" charset="0"/>
            </a:rPr>
            <a:t>два звука</a:t>
          </a:r>
          <a:endParaRPr lang="ru-RU" sz="6000" b="0" dirty="0">
            <a:latin typeface="Monotype Corsiva" pitchFamily="66" charset="0"/>
          </a:endParaRPr>
        </a:p>
      </dgm:t>
    </dgm:pt>
    <dgm:pt modelId="{67BCF93F-58A2-4061-B35B-EB7B3E567977}" type="parTrans" cxnId="{DC536183-D12B-43F4-AE54-68AF72B4A30E}">
      <dgm:prSet/>
      <dgm:spPr/>
      <dgm:t>
        <a:bodyPr/>
        <a:lstStyle/>
        <a:p>
          <a:endParaRPr lang="ru-RU"/>
        </a:p>
      </dgm:t>
    </dgm:pt>
    <dgm:pt modelId="{4D62B2C8-9535-4E5C-9464-28676110857C}" type="sibTrans" cxnId="{DC536183-D12B-43F4-AE54-68AF72B4A30E}">
      <dgm:prSet/>
      <dgm:spPr/>
      <dgm:t>
        <a:bodyPr/>
        <a:lstStyle/>
        <a:p>
          <a:endParaRPr lang="ru-RU"/>
        </a:p>
      </dgm:t>
    </dgm:pt>
    <dgm:pt modelId="{A82BCC2B-EFDB-438E-95D8-55D802D3BE57}" type="pres">
      <dgm:prSet presAssocID="{B52A016E-38AC-4056-83EC-CC633C4C011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8F752D-DE9F-488A-9F1E-B23A1416E23F}" type="pres">
      <dgm:prSet presAssocID="{A398C7BE-E601-4B3B-AE77-A769B9E2B78D}" presName="circ1TxSh" presStyleLbl="vennNode1" presStyleIdx="0" presStyleCnt="1" custScaleX="328468" custLinFactNeighborX="-385" custLinFactNeighborY="5263"/>
      <dgm:spPr/>
      <dgm:t>
        <a:bodyPr/>
        <a:lstStyle/>
        <a:p>
          <a:endParaRPr lang="ru-RU"/>
        </a:p>
      </dgm:t>
    </dgm:pt>
  </dgm:ptLst>
  <dgm:cxnLst>
    <dgm:cxn modelId="{DC536183-D12B-43F4-AE54-68AF72B4A30E}" srcId="{B52A016E-38AC-4056-83EC-CC633C4C011D}" destId="{A398C7BE-E601-4B3B-AE77-A769B9E2B78D}" srcOrd="0" destOrd="0" parTransId="{67BCF93F-58A2-4061-B35B-EB7B3E567977}" sibTransId="{4D62B2C8-9535-4E5C-9464-28676110857C}"/>
    <dgm:cxn modelId="{F3A703F7-988E-4101-BB4E-45A406715E98}" type="presOf" srcId="{A398C7BE-E601-4B3B-AE77-A769B9E2B78D}" destId="{A98F752D-DE9F-488A-9F1E-B23A1416E23F}" srcOrd="0" destOrd="0" presId="urn:microsoft.com/office/officeart/2005/8/layout/venn1"/>
    <dgm:cxn modelId="{C09BEC24-9985-43E3-A9FC-6E4D6E94BF1A}" type="presOf" srcId="{B52A016E-38AC-4056-83EC-CC633C4C011D}" destId="{A82BCC2B-EFDB-438E-95D8-55D802D3BE57}" srcOrd="0" destOrd="0" presId="urn:microsoft.com/office/officeart/2005/8/layout/venn1"/>
    <dgm:cxn modelId="{6DED4315-5B7E-43DB-B186-CE54CBBB86DB}" type="presParOf" srcId="{A82BCC2B-EFDB-438E-95D8-55D802D3BE57}" destId="{A98F752D-DE9F-488A-9F1E-B23A1416E23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6:29.828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422 447,'0'0,"0"25,0-1,25-24,-25 0,25 0,-25 25,0 0,0-25,0 0,25 0,-1 0,-24 25,25-25,-25 0,25 0,-25-25,25 25,-25 0,0-25,0 25,0-25,25 25,-25 0,0-24,0-1,0 25,0-25,0 0,0 0,0 25,0-24,0-1,25 25,-25 0,0-25,0 0,0 0,0 25,0-24,0-1,0 25,0-25,24 0,-24 0,0 25,0-24,0-1,0 25,0-25,0 0,0 0,0 25,0 0,25 0,0 0,-25 0,25 0,0 0,-1 0,-24 0,25 0,0 0,-25 0,0 0,25 0,-25 25,0 0,0 0,0-25,0 25,0-1,0-24,0 25,0 0,0 0,0-25,0 25,25-25,-25 24,0-24,0 25,0 0,0-25,0 25,0-25,0 25,24-25,-24 24,0-24,0 25,25-25,-25 25,0 0,25-25,-25 0,0 25,0-25,0 24,0-24,0 25,25-25,-25 25,0-25,25 0,-25 25,0 0,0-25,0 24</inkml:trace>
  <inkml:trace contextRef="#ctx0" brushRef="#br0" timeOffset="8312">2606 1042,'0'0,"0"25,0-1,0 1,0 0,0 0,0-25,0 25,0-1,0 1,0-25,0 25,0 0,0-25,0 25,0-1,0 1,0-25,0 25,25-25,-25 25,0-25,0 25,0-1,0 1,0-25,0 25,0-25,0 25,0-25,0 25,0-1,0 1,0-25,0 25,0 0,0-25,0 25,0-1,24-24,-24 25,0-25,0 25,0 0</inkml:trace>
  <inkml:trace contextRef="#ctx0" brushRef="#br0" timeOffset="10203">2631 1488,'0'0,"24"0,1 0,0 0,-25 0,25 0,0 0,-25 0,24 0,1 0,0 0,-25 0,0 0,25 0,-25-25,25 25,-25 0,25 0,-25-24,24 24,-24-25,0 25</inkml:trace>
  <inkml:trace contextRef="#ctx0" brushRef="#br0" timeOffset="12250">2928 968,'0'24,"0"-24,0 25,0 0,0-25,0 25,0-1,0 1,0-25,0 25,0 0,0-25,0 25,0-1,0 1,0-25,25 0,-25 25,0 0,0-25,0 25,0-1,0 1,0-25,0 25,0 0,0-25,25 0,-25 25,0-1,0 1,0-25,0 25,0 0,0-25,25 0,-25 25,0-1,0 1,0-25,0 25,0 0,0-25,0 25,0-25,0 24,0 1,0-25,25 0</inkml:trace>
  <inkml:trace contextRef="#ctx0" brushRef="#br0" timeOffset="32890">0 1488,'0'25,"0"-25,0 25,0 0,0-25,0 24,0 1,0 0,0-25,0 25,0 0,0-25,0 24,0 1,0 0,0-25,0 25,0 0,0-25,0 24,0 1,0 0,0-25,0 25,0 0,0-25,0 24,0 1,0 0,0-25,0 25,0 0,0-25,0 24,0 1,0 0,0-25,0 25,0 0,0-25,0 24,0 1,25-25,-25-25,0 1,0 24</inkml:trace>
  <inkml:trace contextRef="#ctx0" brushRef="#br0" timeOffset="47609">50 2059</inkml:trace>
  <inkml:trace contextRef="#ctx0" brushRef="#br0" timeOffset="49937">50 2059,'0'0,"0"-25,25 25,-25-25,25 0,-25 0,0 25,0-24,24 24,1-25,-25 25,25 0,-25-25,25 25,0 0,-25-25,0 25,0-25,25 25,-25-24,24-1,-24 25,25 0,-25-25,25 25,-25-25,0 0,25 25,-25 0,0 0,0-24,0-1,25 25,-25-25,24 25,-24-25,0 0,0 25,0-24,0-1,25 25,-25 0,0-25,0 0,0 0,0 25,0-24,0-1,0 25,0-25,0 0,-25 25,25 25,0 0,0-25,0 25,0-1,0-24,0 25,0 0,0 0,0-25,0 25,0-1,0-24,0 25,0 0,0 0,0-25,0 25,0-1,0-24,0 25,0 0,0 0,0-25,0 25,0-1,0-24,0 25,0 0,0 0,0-25,0 25,0-1,0-24,0 25,0 0,0 0,0-25,0 25,0-1,25-24,-25 0,0 25,0 0,0-25,0 25,0 0,0-50,0 0</inkml:trace>
  <inkml:trace contextRef="#ctx0" brushRef="#br0" timeOffset="54281">397 1563,'0'0,"0"24,-24-24,24 0,0 25,-25-25,25 25,0-25,0 25,-25-25,25 0,-25 0,25 25,-25-25,25 24,0-24,0 0,-24 0,24 25,0 0,-25-25,25 25,0-25,0 0,0 25,-25-25,25 24,-25-24,25 0,-25 0,25 25,0-25,0 25,-25-25,25 25</inkml:trace>
  <inkml:trace contextRef="#ctx0" brushRef="#br0" timeOffset="112453">968 2951,'0'25,"0"-25,0 25,0 0,0 0,0-25,0 24,0 1,0-25,0 25,0 0,-25-25,25 0,0 25,0-1,0 1,0-25,0 0,0 25,0 0,-25-25,25 0,0 25,0-1,-24-24,24 25,0-25,0 25,0-25,0 25,0-25,-25 0,25 25,0-1,0 1,-25-25,25 0,0 25,0 0,-25-25,25 0,0 25,0-25,0 24,0 1,-25-25,25 0,0 25,-24-25,24 25,0-25,0 0,0 25,-25-25,25 24,0 1,-25-25,25 25,-25-25,25 25,0-25,0 0,0 25,-25-25,25 24,0 1,-24-25,24 0,0 0,0 25,0 0,0-25,-25 0,25 25,25-50,-25 25,0-25,0-25</inkml:trace>
  <inkml:trace contextRef="#ctx0" brushRef="#br0" timeOffset="116109">1018 3001,'0'0,"0"25,0 0,0-1,0-24,0 50,0-50,0 25,0 0,0-1,0-24,0 25,0 0,0-25,0 25,0-25,0 25,0-1,25-24,-25 0,0 25,24-25,-24 25,0-25,0 0,0 25,0 0,25-25,-25 24,25-24,-25 0,0 25,0 0,25-25,-25 0,0 25,0-25,0 25,0-25,25 0,-25 24,0 1,0 0,24-25,-24 0,0 25,0 0,0-25,0 0,0 24,25-24,-25 25,0 0,25-25,-25 25,0 0,25-25,-25 0,0 0,0-25,-25 25</inkml:trace>
  <inkml:trace contextRef="#ctx0" brushRef="#br0" timeOffset="118312">1142 3596,'-25'0,"0"0,0 0,25 0,-24 0,-1 0,25 0,-25 0,0 0,0 0,25 0,-25 0,1 0,24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6:18.20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1414 3051,'0'0,"24"0,-24-25,0 1,0 24,0 0,25 0,-25-25,25 25,-25 0,0-25,25 25,-25-25,25 25,-25 0,24 0,-24-25,0 1,0 24,0 0,0-25,25 25,-25-25,0 0,0 25,25 0,-25-25,0 0,0 25,0 0,25 0,-25-24,0-1,0 0,25 25,-25 0,0-25,0 25,0-25,0 25,0-24,24 24,-24-25,0 25,0-25,25 0,-25 0,0 25,0-24,25 24,-25-25,0 25,0-25,0 0,0 0,0 25,0-24,0-1,0 25,0-25,0 50,0-25,0 25,0-1,0-24,0 25,0 0,0 0,0-25,0 25,0-1,0-24,0 25,0 0,0 0,0-25,0 25,0-1,0-24,0 25,0 0,0-25,0 25,0 0,0-1,0-24,0 25,0 0,0-25,0 25,0 0,0 0,0-25,0 24,0 1,0-25,0 0,0 25,0 0,0 0,25-25,0 0,-25-25,24 25,1 0,-25-25,25 25,-25-25,0 25,0-25,0 1,0 24,0 0,0-25,0 0,25 25,-25-25,0 25,25 0,-25-25,0 25,0-25,0 25,24 0,-24-24,0-1,25 25,-25-25,25 25,-25 0,0-25,0 25,0-25,0 25,25 0,-25-24,0-1,0 25,0-25,25 25,-25-25,0 0,0 25,0-24,0-1,0 25,0-25,0 0,0 0,0 50,0 0,0 0,0-25,0 25,0-1,0-24,0 25,0 0,0 0,0-25,0 25,0-1,0-24,0 25,0 0,0-25,0 0,0 25,0 0,0-1,24-24,-24 0,0 25,0 0,25-25,-25 0,0 25,25-25,-25 25,0-25,0 25,0-25,0 24,0 1,0-25,25 0,-25 25</inkml:trace>
  <inkml:trace contextRef="#ctx0" brushRef="#br0" timeOffset="114812">0 844,'0'0,"24"0,-24-25,25 0,-25 25,25 0,-25-25,0 0,0 25,0 0,25 0,-25-24,0-1,25 25,-25-25,0 25,0 0,0-25,0 0,24 25,-24-25,0 1,25 24,-25-25,0 25,0-25,25 25,-25-25,0 25,0-25,0 1,0 24,0-25,0 25,0-25,25 25,-25-25,0 25,0-25,25 25,-25-24,0-1,0 25,0 0,0-25,25 0,-25 25,24 0,-24-25,0 1,0-1,0 25,0 0,0-25,25 25,-25-25,0 25,0-25,0 1,0-1,0 25,0-25,0 0,0 50,0 0,0-25,0 25,0-1,25-24,-25 25,0-25,0 25,0 0,0-25,0 25,0-1,0 1,0-25,0 25,0 0,0-25,25 0,-25 25,0-1,0 1,0-25,0 0,0 25,0 0,0-25,25 0,-25 25,0-1,24-24,-24 25,0-25,0 0,0 25,25-25,-25 25,25-25,-25 0,25 25,-25-1,0-24,0 25,0-25,25 0,-25 25,24 0,-24-25,0 0,0 25,25 0,-25-1,25-24,-25 0,0 25,25-25,-25 25,0-25,0 0,0 25,0 0,25-25,-25 0,0 24</inkml:trace>
  <inkml:trace contextRef="#ctx0" brushRef="#br0" timeOffset="120359">471 670,'-25'0,"0"0,25 0,-24 0,-1 0,25 0,-25 0,0 0,0 0,25 0,-24 0,-1 0,25 0,-25 0,0 0,25 0,-25 0,0 0,1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9:21.59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248 0,'0'0,"0"24,-24-24,24 25,0-25,0 0,0 25,0 0,-25-25,25 0,0 24,-25-24,25 25,0-25,0 25,0-25,-24 0,24 24,-25-24,25 25,0-25,-25 0,25 25,0 0,0-25,0 24,0-24,0 25,-24-25,24 25,0-25,-25 0,25 24,0 1,0 0,0-25,0 0,0 24,0 1,-24-25,24 0,0 25,0 0,0-1,-25-24,25 0,0 25,0 0,0-25,0 24,0 1,0-25,0 25,0-25,0 25,0-1,0-24,0 25,0 0,0-50</inkml:trace>
  <inkml:trace contextRef="#ctx0" brushRef="#br0" timeOffset="2610">273 0,'0'24,"0"1,0-25,0 25,0 0,25-25,-25 24,0-24,0 25,0 0,0-25,0 24,0 1,0 0,0-25,0 0,0 25,0-1,0-24,24 0,-24 25,0 0,25-25,-25 24,0-24,0 25,24-25,-24 25,0-25,0 0,0 24,0 1,25-25,-25 25,0-25,0 25,25-25,-25 24,0-24,0 0,0 25,0 0,24-25,-24 24,0-24,25 0,-25 25,0-25,0 25,0-25,25 0,-25 25,24-25,-24 24,25-24,-25 25,0-25,0 0,0 25,24-25</inkml:trace>
  <inkml:trace contextRef="#ctx0" brushRef="#br0" timeOffset="5422">100 469,'25'0,"-25"0,25 0,-1 0,1 0,0 0,-1 0,-24 25,25-25,0 0,-25 0,24 0,25 0,-49 0,25 25,0-25,-25-25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8:34.09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0 276,'0'0,"0"25,0 0,0-25,0 25,0 0,0 0,0-25,0 25,25-25,-25 25,0-25,24 0,-24 25,25-25,-25 0,0 25,25-25,0 0,-25-25,0 25,0-25,0 25,24 0,-24-25,0 0,0 25,25 0,-25-25,0 0,0 0,0 25,25-25,-25 0,0 25,0-26,0 1,0 0,0 25,0-25,0 0,0 25,0-25,0 0,0 0,0 25,0-25,0 0,0 25,0-25,0 25,24 0,1 0,-25 0,25 0,0 0,-25 0,24 0,1 0,0 0,-25 0,24 0,1 0,-25 25,0-25,25 0,0 0,-1 0,-24 0,25 0,-25 0,0 25,0 0,0-25,0 25,-25-25,25 25,0 0,0-25,0 25,0 0,0-25,0 25,0 0,0 1,0-26,0 25,0 0,25-25,-25 0,0 25,0 0,0 0,0-25,0 25,0 0,25-25,-25 0,0 25,0 0,0 0,0-50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8:41.015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0 72,'0'25,"0"0,0-25,0 25,0-1,0 1,0-25,0 25,0 0,0-25,0 25,0 0,0-25,0 25,0 0,0 0,0-25,25 0,-25 25,0 0,0-25,0 25,0-1,0 1,0-25,0 25,0 0,0-25,0 0,0 25,0 0,0 0,0-25,0 25,0 0,25-25,-25 0,0 25,0 0,0 0,0-25,0 24,0 1,0-25,0 25,0 0,0 0,25-25,-25 0,0 25</inkml:trace>
  <inkml:trace contextRef="#ctx0" brushRef="#br0" timeOffset="1750">125 545,'25'0,"-25"0,0-25,0 0,0 0,0 25,25 0,-25-24,0-1,25 25,-25 0,0-25,0 0,25 25,-25-25,0 25,0 0,0-25,25 25,0-25,-25 25,0 0,0-25,25 25,-25-25,25 25,-25-25,0 25,0 0,0-25,0 0,25 25,-25 0,0-24,25 24,-25-25,0 25,25 0,-25-25,0 0,0 25,0-25,0 25,0-25,0 0,0 50,0 0,0-25,0 0,0 25,0 0,0 0,0-25,0 25,0-1,0-24,0 25,0 0,0-25,-25 0,25 25,0 0,0 0,0-25,0 25,0 0,0-25,0 25,0 0,0 0,0-25,0 25,0-1,0-24,0 25,0 0,0 0,0-25,0 25,0 0,0-25,25 0,-25 25,0 0,0 0,0-25,0 25,0 0,25-25,-25 25,0-1,25-24,-25 25,0-25,0 0,0 25,0 0,0-25,25 0,-25 0,0-25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8:46.343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42 25,'0'25,"0"-25,0 25,0-1,0 26,0 0,-24-50,24 49,0-24,0-25,0 25,0-1,0-24,0 25,0 0,0 0,0-25,0 24,0 1,0-25,0 25,0 0,0-25,0 25,0-1,0 1,0-25,0 25,0 0,0-25,0 24,0 1,0 0,0-25,0 25,0 0,0-50,0 0,0 0,0-49</inkml:trace>
  <inkml:trace contextRef="#ctx0" brushRef="#br0" timeOffset="1563">114 273,'25'0,"-25"0,24 0,0 0,-24-25,0 25,0-25,24 25,-24 0,24 0,-24-24,24 24,-24-25,0 25,0-25,24 25,-24 0,24 0,-24-25,0 25,0-25,49 25,-49 0,24 0,0 0,0 0,-24 0,0-24,24 24,-24-25,24 25,-24-25,0 25,25 0,-25 0,24 0,-24-25,24 25,-48 0</inkml:trace>
  <inkml:trace contextRef="#ctx0" brushRef="#br0" timeOffset="3266">139 397,'24'-25,"0"25,0 0,-24 0,24 0,-24 25,24-25,-24 0,0 0,24 0,-24 24,24-24,-24 25,0-25,25 0,-25 0,24 0,0 0,-24 25,0-25,0 25,24-25,-24 25,24-25,-24 0,0 0,24 0,-24 24,49-24,-49 25,24-25,24 0,-48 0,0 25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9:11.218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247 0,'-24'0,"24"25,0 0,-25-25,25 0,0 25,0-25,0 25,0-25,0 24,-25-24,25 25,0 0,-24-25,24 0,0 0,0 25,0-1,-25-24,25 0,0 25,-24-25,24 25,0 0,-25-25,25 0,0 25,0-1,0-24,0 0,0 25,-24 0,24 0,0-25,0 24,-25-24,25 25,0-25,0 25,0 0,0 0,0-25,0 24,0 1,0-25,0 0,0 25,0 0,0-1,0-24,-24 0,24 25,0 0,0-25,0 25,0-1,0 1,0-25</inkml:trace>
  <inkml:trace contextRef="#ctx0" brushRef="#br0" timeOffset="3703">223 0,'24'0,"-24"25,25 0,-25 0,24-25,-24 0,0 25,25-25,-25 24,0-24,0 25,0-25,0 25,0-25,0 25,24-25,-24 24,0 1,0-25,0 25,25 0,-25-25,24 49,-24-24,0-25,0 25,25-25,-25 25,0-1,24-24,-24 0,0 25,25-25,-25 25,0-25,0 0,0 25,0 0,24-25,-24 24,25-24,-25 25,0-25,0 25,0-25,25 0,-25 25,24-1,1-24,-25 25,0 0,0 0,0-25,24 0,-24 24,0 1,25-25,-25-25</inkml:trace>
  <inkml:trace contextRef="#ctx0" brushRef="#br0" timeOffset="6000">124 446,'0'25,"0"-25,25 0,-1 25,1-25,0 0,-1 0,1 0,-25 0,24 0,1 0,-25 0,0 25,24-25,1 0,-25 0,24 25,1-25,-1 0,-24 0,25 0,-1 0,-24 0,25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32" units="1/cm"/>
          <inkml:channelProperty channel="Y" name="resolution" value="32" units="1/cm"/>
        </inkml:channelProperties>
      </inkml:inkSource>
      <inkml:timestamp xml:id="ts0" timeString="2008-11-12T07:38:52.109"/>
    </inkml:context>
    <inkml:brush xml:id="br0">
      <inkml:brushProperty name="width" value="0.09701" units="cm"/>
      <inkml:brushProperty name="height" value="0.09701" units="cm"/>
      <inkml:brushProperty name="color" value="#FF0000"/>
      <inkml:brushProperty name="fitToCurve" value="1"/>
    </inkml:brush>
  </inkml:definitions>
  <inkml:trace contextRef="#ctx0" brushRef="#br0">0 25,'0'0,"0"24,0 1,0 0,0-25,0 25,0 0,0 0,0 0,0 0,0 0,0 0,0-25,0 49,0-24,0-25,0 25,0 0,0-25,0 25,0 0,0 0,0-25,0 25,0 0,0-25,0 25,0 0,0 0,0-25,0 24,0 1,0-25,0 0,0 25,0 0,0-25,0 25,0 0,0 0,0-25,0 25,0 0,0-25,0 25,0 0,0-1,25-24,-25 0,0 25,25-25,-25 0,0-25,25 25,-25-24,-25-26</inkml:trace>
  <inkml:trace contextRef="#ctx0" brushRef="#br0" timeOffset="1453">75 448,'0'0,"25"0,0 0,-25 0,25 0,-1 0,1 0,-25 0,25 0,25 0,-50-25,25 25,0 0,-25-25</inkml:trace>
  <inkml:trace contextRef="#ctx0" brushRef="#br0" timeOffset="2984">399 0,'0'0,"0"25,0-1,0 1,0-25,0 25,0 0,0-25,0 50,0-50,0 25,0-25,0 25,0 0,0-25,0 25,0 0,0-25,0 24,0-24,0 25,0 0,0-25,0 25,0 0,0-25,0 25,0 0,0 0,0-25,0 25,-25 0,25-25,0 25,0 0,0-1,0-24,0 25,0 0,0-25,0 25,0 0,0 0,0-25,0 50,25-50,-25 25,0 0,0 0,0-25,25 0,0 0,-25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6331539-B118-4B37-8C6D-568D21C43FC1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8C988F6-4A99-406D-AC35-75CD127B1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98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35C6CA-AB93-4451-85C8-0EF4926DAC0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E8D99F-ECBA-47E7-BB68-CAE4C7A60E0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5BC482-6100-4A07-928E-B97638DF5589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6DD83-A91F-40C1-AF4F-0D8CDBF8DB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30157-44B1-4109-9D68-26864363F2BC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391519-FF15-42B1-83B9-D5191690B9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9FC26-EBF4-433B-926C-815B68E1A58A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90402-659B-4CD7-8DCB-4D5F44A395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D96F2-5473-427B-9106-C82E20FC3E53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BE774-8C79-4DB9-9163-CC55E18E50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5E8B3-6354-4B08-8CA4-691602C28B17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B73AE-281A-42FE-8525-CA39E0E1E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7E8D1-9755-46E2-B978-9956711CCC89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88424-057C-4149-955B-678701BA4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91493-26A2-4230-AC6F-1BE77DAEFF4D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26C8E-C3E2-4531-BE5F-E01E249C11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FEFC0-9331-4AF1-9F75-F5BF3A703B90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C70D1-74AC-4C9C-99FC-1675D95B2C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B6B4A-46A5-40DC-933C-B7AF8A479A28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BA497-E5BC-448A-8F14-70474969E4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E0E7C-C5EA-4898-85D5-38DF5FC7811D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F1F70-0FA5-40C2-9AC7-842CE5753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ED28E-3C9F-4FE5-ABF5-ABCC741AE0BE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79C96-FDD2-4A4F-B5A4-AF1C7E0EA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18823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8824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E3B37-E860-49E2-88EC-3C6D968255A9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23AB8-B6ED-4AD5-864D-CA3EDDAEC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A2709-D453-4A5D-B567-ED296948CC5E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D92C-D985-494B-8642-A3EDC6E1C9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7E570-2A52-45B4-8F40-BD212F27E2C5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0F1F3-7E98-49F6-8FC4-11AACA355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E24BD-6DF9-4BD3-9B4A-4CD693E870ED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607CF-0FF6-41E1-B8F2-865D540F4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7DBCF-3CFC-4797-9877-779BC8280494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23E21-3BDC-49F2-9818-EC8998E99B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16D46-085B-4A0E-BD54-2BB3C3E74144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295C9-DC8B-472B-8F13-5CF553BE7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5C1D6-8E03-46A1-AA34-E4EB52B9CE82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9CFB2-DC1A-421C-9C71-20EF922904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AA483-980B-464D-A21F-A7377D8388CE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F5412-AFF1-45BC-B5C1-2708D99A8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F5CB5-1E95-4640-AD74-19D17F97BA72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FF368-5AFA-4A46-9370-4D2C9EC006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C3911-9CFB-4344-9FF7-1F5B711E93A0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AAA2B-D13D-4E28-8C78-03ED47D4B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4A59B-371E-4497-A066-B185DD924CF9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108DF-D83D-4F20-9043-0B62FBBED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81F41-D095-4CD8-BDA7-F92C7199D395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9BB91-3C62-4393-9168-E0E947497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DA750-1137-410A-96D1-E12856BBCB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1C64A-F6AB-4195-B3D2-E10064201B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7240E-79D1-46E7-9F52-F566865D0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42295-6FEA-4976-B7A7-CADE475DC7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134C5-B770-4A96-9B7B-2D2EC336DE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DF989-3985-4155-B898-DCF0BB5DB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38F43C-6895-47BB-BAB2-60BD6CE36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AA0F2-809F-4024-894D-C2CC01C49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04808-90F4-479E-AF0B-BE9DF14C6D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00F46-E270-4CC9-98EB-C1B8687C43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82F82-A6E9-42A7-A781-FE227E5F4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5BC482-6100-4A07-928E-B97638DF5589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6DD83-A91F-40C1-AF4F-0D8CDBF8D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30157-44B1-4109-9D68-26864363F2BC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91519-FF15-42B1-83B9-D5191690B9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49FC26-EBF4-433B-926C-815B68E1A58A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90402-659B-4CD7-8DCB-4D5F44A395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8D96F2-5473-427B-9106-C82E20FC3E53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BE774-8C79-4DB9-9163-CC55E18E50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6C5E8B3-6354-4B08-8CA4-691602C28B17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B73AE-281A-42FE-8525-CA39E0E1EC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7E8D1-9755-46E2-B978-9956711CCC89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88424-057C-4149-955B-678701BA44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591493-26A2-4230-AC6F-1BE77DAEFF4D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E26C8E-C3E2-4531-BE5F-E01E249C11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6FEFC0-9331-4AF1-9F75-F5BF3A703B90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3EC70D1-74AC-4C9C-99FC-1675D95B2CD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7B6B4A-46A5-40DC-933C-B7AF8A479A28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BA497-E5BC-448A-8F14-70474969E4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6E0E7C-C5EA-4898-85D5-38DF5FC7811D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F1F70-0FA5-40C2-9AC7-842CE57530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1ED28E-3C9F-4FE5-ABF5-ABCC741AE0BE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79C96-FDD2-4A4F-B5A4-AF1C7E0EA7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 b="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572686E-DA34-4C68-B128-888B63CFECD4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23E8662-ACD2-4E1A-9CE0-F2FCFDC4E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693" r:id="rId5"/>
    <p:sldLayoutId id="2147483692" r:id="rId6"/>
    <p:sldLayoutId id="2147483691" r:id="rId7"/>
    <p:sldLayoutId id="2147483690" r:id="rId8"/>
    <p:sldLayoutId id="2147483689" r:id="rId9"/>
    <p:sldLayoutId id="2147483688" r:id="rId10"/>
    <p:sldLayoutId id="2147483687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76472F"/>
            </a:gs>
            <a:gs pos="50000">
              <a:srgbClr val="FF9966"/>
            </a:gs>
            <a:gs pos="100000">
              <a:srgbClr val="76472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117763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4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5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6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7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8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69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0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1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2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3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4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5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6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7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8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79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0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1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2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3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4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5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6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7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8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89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0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1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2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3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4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5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7796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117797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7798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7799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220A70-D570-42AA-9C91-06A3A4132AA0}" type="datetimeFigureOut">
              <a:rPr lang="ru-RU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117800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801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DA11186-1BF2-4E82-B76F-F9B2E9F38A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0" r:id="rId1"/>
    <p:sldLayoutId id="2147483708" r:id="rId2"/>
    <p:sldLayoutId id="2147483707" r:id="rId3"/>
    <p:sldLayoutId id="2147483706" r:id="rId4"/>
    <p:sldLayoutId id="2147483705" r:id="rId5"/>
    <p:sldLayoutId id="2147483704" r:id="rId6"/>
    <p:sldLayoutId id="2147483703" r:id="rId7"/>
    <p:sldLayoutId id="2147483702" r:id="rId8"/>
    <p:sldLayoutId id="2147483701" r:id="rId9"/>
    <p:sldLayoutId id="2147483700" r:id="rId10"/>
    <p:sldLayoutId id="2147483699" r:id="rId11"/>
    <p:sldLayoutId id="2147483698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C47F4C3F-2973-4A8B-ABCE-3866A37EA3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17" r:id="rId3"/>
    <p:sldLayoutId id="2147483716" r:id="rId4"/>
    <p:sldLayoutId id="2147483715" r:id="rId5"/>
    <p:sldLayoutId id="2147483714" r:id="rId6"/>
    <p:sldLayoutId id="2147483713" r:id="rId7"/>
    <p:sldLayoutId id="2147483712" r:id="rId8"/>
    <p:sldLayoutId id="2147483711" r:id="rId9"/>
    <p:sldLayoutId id="2147483710" r:id="rId10"/>
    <p:sldLayoutId id="214748370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572686E-DA34-4C68-B128-888B63CFECD4}" type="datetimeFigureOut">
              <a:rPr lang="ru-RU" smtClean="0"/>
              <a:pPr>
                <a:defRPr/>
              </a:pPr>
              <a:t>08.05.2017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3E8662-ACD2-4E1A-9CE0-F2FCFDC4EF2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u.wikipedia.org/wiki/%D0%98%D0%B7%D0%BE%D0%B1%D1%80%D0%B0%D0%B6%D0%B5%D0%BD%D0%B8%D0%B5:%D0%9B%D0%BE%D0%B3%D0%BE%D1%82%D0%B8%D0%BF_%D1%82%D0%B5%D0%BB%D0%B5%D0%BF%D0%B5%D1%80%D0%B5%D0%B4%D0%B0%D1%87%D0%B8_%22%D0%A1%D0%B2%D0%BE%D1%8F_%D0%B8%D0%B3%D1%80%D0%B0%22.jpg" TargetMode="Externa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30.xml"/><Relationship Id="rId18" Type="http://schemas.openxmlformats.org/officeDocument/2006/relationships/slide" Target="slide40.xml"/><Relationship Id="rId26" Type="http://schemas.openxmlformats.org/officeDocument/2006/relationships/slide" Target="slide57.xml"/><Relationship Id="rId39" Type="http://schemas.openxmlformats.org/officeDocument/2006/relationships/slide" Target="slide78.xml"/><Relationship Id="rId3" Type="http://schemas.openxmlformats.org/officeDocument/2006/relationships/slide" Target="slide10.xml"/><Relationship Id="rId21" Type="http://schemas.openxmlformats.org/officeDocument/2006/relationships/slide" Target="slide46.xml"/><Relationship Id="rId34" Type="http://schemas.openxmlformats.org/officeDocument/2006/relationships/slide" Target="slide73.xml"/><Relationship Id="rId42" Type="http://schemas.openxmlformats.org/officeDocument/2006/relationships/slide" Target="slide81.xml"/><Relationship Id="rId7" Type="http://schemas.openxmlformats.org/officeDocument/2006/relationships/slide" Target="slide17.xml"/><Relationship Id="rId12" Type="http://schemas.openxmlformats.org/officeDocument/2006/relationships/slide" Target="slide28.xml"/><Relationship Id="rId17" Type="http://schemas.openxmlformats.org/officeDocument/2006/relationships/slide" Target="slide39.xml"/><Relationship Id="rId25" Type="http://schemas.openxmlformats.org/officeDocument/2006/relationships/slide" Target="slide55.xml"/><Relationship Id="rId33" Type="http://schemas.openxmlformats.org/officeDocument/2006/relationships/slide" Target="slide72.xml"/><Relationship Id="rId38" Type="http://schemas.openxmlformats.org/officeDocument/2006/relationships/slide" Target="slide77.xml"/><Relationship Id="rId2" Type="http://schemas.openxmlformats.org/officeDocument/2006/relationships/notesSlide" Target="../notesSlides/notesSlide2.xml"/><Relationship Id="rId16" Type="http://schemas.openxmlformats.org/officeDocument/2006/relationships/slide" Target="slide37.xml"/><Relationship Id="rId20" Type="http://schemas.openxmlformats.org/officeDocument/2006/relationships/slide" Target="slide44.xml"/><Relationship Id="rId29" Type="http://schemas.openxmlformats.org/officeDocument/2006/relationships/slide" Target="slide63.xml"/><Relationship Id="rId41" Type="http://schemas.openxmlformats.org/officeDocument/2006/relationships/slide" Target="slide80.xml"/><Relationship Id="rId1" Type="http://schemas.openxmlformats.org/officeDocument/2006/relationships/slideLayout" Target="../slideLayouts/slideLayout41.xml"/><Relationship Id="rId6" Type="http://schemas.openxmlformats.org/officeDocument/2006/relationships/slide" Target="slide16.xml"/><Relationship Id="rId11" Type="http://schemas.openxmlformats.org/officeDocument/2006/relationships/slide" Target="slide25.xml"/><Relationship Id="rId24" Type="http://schemas.openxmlformats.org/officeDocument/2006/relationships/slide" Target="slide53.xml"/><Relationship Id="rId32" Type="http://schemas.openxmlformats.org/officeDocument/2006/relationships/slide" Target="slide69.xml"/><Relationship Id="rId37" Type="http://schemas.openxmlformats.org/officeDocument/2006/relationships/slide" Target="slide76.xml"/><Relationship Id="rId40" Type="http://schemas.openxmlformats.org/officeDocument/2006/relationships/slide" Target="slide79.xml"/><Relationship Id="rId5" Type="http://schemas.openxmlformats.org/officeDocument/2006/relationships/slide" Target="slide14.xml"/><Relationship Id="rId15" Type="http://schemas.openxmlformats.org/officeDocument/2006/relationships/slide" Target="slide34.xml"/><Relationship Id="rId23" Type="http://schemas.openxmlformats.org/officeDocument/2006/relationships/slide" Target="slide51.xml"/><Relationship Id="rId28" Type="http://schemas.openxmlformats.org/officeDocument/2006/relationships/slide" Target="slide61.xml"/><Relationship Id="rId36" Type="http://schemas.openxmlformats.org/officeDocument/2006/relationships/slide" Target="slide75.xml"/><Relationship Id="rId10" Type="http://schemas.openxmlformats.org/officeDocument/2006/relationships/slide" Target="slide23.xml"/><Relationship Id="rId19" Type="http://schemas.openxmlformats.org/officeDocument/2006/relationships/slide" Target="slide42.xml"/><Relationship Id="rId31" Type="http://schemas.openxmlformats.org/officeDocument/2006/relationships/slide" Target="slide67.xml"/><Relationship Id="rId44" Type="http://schemas.openxmlformats.org/officeDocument/2006/relationships/image" Target="../media/image12.png"/><Relationship Id="rId4" Type="http://schemas.openxmlformats.org/officeDocument/2006/relationships/slide" Target="slide12.xml"/><Relationship Id="rId9" Type="http://schemas.openxmlformats.org/officeDocument/2006/relationships/slide" Target="slide21.xml"/><Relationship Id="rId14" Type="http://schemas.openxmlformats.org/officeDocument/2006/relationships/slide" Target="slide32.xml"/><Relationship Id="rId22" Type="http://schemas.openxmlformats.org/officeDocument/2006/relationships/slide" Target="slide49.xml"/><Relationship Id="rId27" Type="http://schemas.openxmlformats.org/officeDocument/2006/relationships/slide" Target="slide59.xml"/><Relationship Id="rId30" Type="http://schemas.openxmlformats.org/officeDocument/2006/relationships/slide" Target="slide65.xml"/><Relationship Id="rId35" Type="http://schemas.openxmlformats.org/officeDocument/2006/relationships/slide" Target="slide74.xml"/><Relationship Id="rId43" Type="http://schemas.openxmlformats.org/officeDocument/2006/relationships/slide" Target="slide8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openxmlformats.org/officeDocument/2006/relationships/slide" Target="slide9.xml"/><Relationship Id="rId4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4.png"/><Relationship Id="rId18" Type="http://schemas.microsoft.com/office/2007/relationships/diagramDrawing" Target="../diagrams/drawing3.xml"/><Relationship Id="rId3" Type="http://schemas.openxmlformats.org/officeDocument/2006/relationships/diagramData" Target="../diagrams/data1.xml"/><Relationship Id="rId21" Type="http://schemas.openxmlformats.org/officeDocument/2006/relationships/diagramQuickStyle" Target="../diagrams/quickStyle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diagramColors" Target="../diagrams/colors3.xml"/><Relationship Id="rId25" Type="http://schemas.openxmlformats.org/officeDocument/2006/relationships/image" Target="../media/image12.png"/><Relationship Id="rId2" Type="http://schemas.openxmlformats.org/officeDocument/2006/relationships/slideLayout" Target="../slideLayouts/slideLayout41.xml"/><Relationship Id="rId16" Type="http://schemas.openxmlformats.org/officeDocument/2006/relationships/diagramQuickStyle" Target="../diagrams/quickStyle3.xml"/><Relationship Id="rId20" Type="http://schemas.openxmlformats.org/officeDocument/2006/relationships/diagramLayout" Target="../diagrams/layout4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slide" Target="slide9.xml"/><Relationship Id="rId5" Type="http://schemas.openxmlformats.org/officeDocument/2006/relationships/diagramQuickStyle" Target="../diagrams/quickStyle1.xml"/><Relationship Id="rId15" Type="http://schemas.openxmlformats.org/officeDocument/2006/relationships/diagramLayout" Target="../diagrams/layout3.xml"/><Relationship Id="rId23" Type="http://schemas.microsoft.com/office/2007/relationships/diagramDrawing" Target="../diagrams/drawing4.xml"/><Relationship Id="rId10" Type="http://schemas.openxmlformats.org/officeDocument/2006/relationships/diagramQuickStyle" Target="../diagrams/quickStyle2.xml"/><Relationship Id="rId19" Type="http://schemas.openxmlformats.org/officeDocument/2006/relationships/diagramData" Target="../diagrams/data4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Data" Target="../diagrams/data3.xml"/><Relationship Id="rId22" Type="http://schemas.openxmlformats.org/officeDocument/2006/relationships/diagramColors" Target="../diagrams/colors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6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41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openxmlformats.org/officeDocument/2006/relationships/slide" Target="slide9.xml"/><Relationship Id="rId4" Type="http://schemas.openxmlformats.org/officeDocument/2006/relationships/image" Target="../media/image3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2.png"/><Relationship Id="rId5" Type="http://schemas.openxmlformats.org/officeDocument/2006/relationships/slide" Target="slide9.xml"/><Relationship Id="rId4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4.g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8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8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4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7.gif"/><Relationship Id="rId4" Type="http://schemas.openxmlformats.org/officeDocument/2006/relationships/image" Target="../media/image56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5.gif"/><Relationship Id="rId4" Type="http://schemas.openxmlformats.org/officeDocument/2006/relationships/image" Target="../media/image66.gi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4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9.gif"/><Relationship Id="rId4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4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72.gif"/><Relationship Id="rId4" Type="http://schemas.openxmlformats.org/officeDocument/2006/relationships/image" Target="../media/image71.gi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71.gif"/><Relationship Id="rId4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4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3.gi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4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3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3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3.gif"/><Relationship Id="rId4" Type="http://schemas.openxmlformats.org/officeDocument/2006/relationships/image" Target="../media/image84.gi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6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2.png"/><Relationship Id="rId4" Type="http://schemas.openxmlformats.org/officeDocument/2006/relationships/slide" Target="slide9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emf"/><Relationship Id="rId13" Type="http://schemas.openxmlformats.org/officeDocument/2006/relationships/customXml" Target="../ink/ink5.xml"/><Relationship Id="rId18" Type="http://schemas.openxmlformats.org/officeDocument/2006/relationships/image" Target="../media/image102.emf"/><Relationship Id="rId3" Type="http://schemas.openxmlformats.org/officeDocument/2006/relationships/slide" Target="slide9.xml"/><Relationship Id="rId7" Type="http://schemas.openxmlformats.org/officeDocument/2006/relationships/customXml" Target="../ink/ink2.xml"/><Relationship Id="rId12" Type="http://schemas.openxmlformats.org/officeDocument/2006/relationships/image" Target="../media/image99.emf"/><Relationship Id="rId17" Type="http://schemas.openxmlformats.org/officeDocument/2006/relationships/customXml" Target="../ink/ink7.xml"/><Relationship Id="rId2" Type="http://schemas.openxmlformats.org/officeDocument/2006/relationships/image" Target="../media/image91.jpeg"/><Relationship Id="rId16" Type="http://schemas.openxmlformats.org/officeDocument/2006/relationships/image" Target="../media/image101.emf"/><Relationship Id="rId20" Type="http://schemas.openxmlformats.org/officeDocument/2006/relationships/image" Target="../media/image103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6.emf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98.emf"/><Relationship Id="rId19" Type="http://schemas.openxmlformats.org/officeDocument/2006/relationships/customXml" Target="../ink/ink8.xml"/><Relationship Id="rId4" Type="http://schemas.openxmlformats.org/officeDocument/2006/relationships/image" Target="../media/image12.png"/><Relationship Id="rId9" Type="http://schemas.openxmlformats.org/officeDocument/2006/relationships/customXml" Target="../ink/ink3.xml"/><Relationship Id="rId14" Type="http://schemas.openxmlformats.org/officeDocument/2006/relationships/image" Target="../media/image10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2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3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94.gif"/><Relationship Id="rId4" Type="http://schemas.openxmlformats.org/officeDocument/2006/relationships/image" Target="../media/image1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6.gif"/><Relationship Id="rId2" Type="http://schemas.openxmlformats.org/officeDocument/2006/relationships/slide" Target="slide86.xml"/><Relationship Id="rId1" Type="http://schemas.openxmlformats.org/officeDocument/2006/relationships/slideLayout" Target="../slideLayouts/slideLayout36.xml"/><Relationship Id="rId6" Type="http://schemas.openxmlformats.org/officeDocument/2006/relationships/slide" Target="slide89.xml"/><Relationship Id="rId5" Type="http://schemas.openxmlformats.org/officeDocument/2006/relationships/slide" Target="slide90.xml"/><Relationship Id="rId4" Type="http://schemas.openxmlformats.org/officeDocument/2006/relationships/slide" Target="slide88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gif"/><Relationship Id="rId3" Type="http://schemas.openxmlformats.org/officeDocument/2006/relationships/slide" Target="slide91.xml"/><Relationship Id="rId7" Type="http://schemas.openxmlformats.org/officeDocument/2006/relationships/image" Target="../media/image12.png"/><Relationship Id="rId2" Type="http://schemas.openxmlformats.org/officeDocument/2006/relationships/slide" Target="slide89.xml"/><Relationship Id="rId1" Type="http://schemas.openxmlformats.org/officeDocument/2006/relationships/slideLayout" Target="../slideLayouts/slideLayout41.xml"/><Relationship Id="rId6" Type="http://schemas.openxmlformats.org/officeDocument/2006/relationships/slide" Target="slide9.xml"/><Relationship Id="rId5" Type="http://schemas.openxmlformats.org/officeDocument/2006/relationships/slide" Target="slide87.xml"/><Relationship Id="rId4" Type="http://schemas.openxmlformats.org/officeDocument/2006/relationships/slide" Target="slide93.xml"/><Relationship Id="rId9" Type="http://schemas.openxmlformats.org/officeDocument/2006/relationships/image" Target="../media/image98.gi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8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1.gi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86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2.gi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2.gif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02.gif"/><Relationship Id="rId4" Type="http://schemas.openxmlformats.org/officeDocument/2006/relationships/image" Target="../media/image12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gif"/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6.gi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36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gif"/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110.png"/><Relationship Id="rId2" Type="http://schemas.openxmlformats.org/officeDocument/2006/relationships/audio" Target="file:///H:\&#1052;&#1091;&#1079;&#1099;&#1082;&#1072;%20&#1076;&#1083;&#1103;%20&#1087;&#1088;&#1077;&#1079;&#1077;&#1085;&#1090;&#1072;&#1094;&#1080;&#1080;\CMNTY_01.MID" TargetMode="External"/><Relationship Id="rId1" Type="http://schemas.openxmlformats.org/officeDocument/2006/relationships/audio" Target="file:///C:\Users\&#1053;&#1072;&#1090;&#1072;&#1083;&#1100;&#1103;\Desktop\&#1084;&#1080;&#1083;&#1083;&#1080;&#1086;&#1085;&#1077;&#1088;\true.mp3" TargetMode="External"/><Relationship Id="rId6" Type="http://schemas.openxmlformats.org/officeDocument/2006/relationships/image" Target="../media/image109.png"/><Relationship Id="rId5" Type="http://schemas.openxmlformats.org/officeDocument/2006/relationships/image" Target="../media/image108.gif"/><Relationship Id="rId4" Type="http://schemas.openxmlformats.org/officeDocument/2006/relationships/audio" Target="../media/audio5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Прямоугольник 4"/>
          <p:cNvSpPr>
            <a:spLocks noChangeArrowheads="1"/>
          </p:cNvSpPr>
          <p:nvPr/>
        </p:nvSpPr>
        <p:spPr bwMode="auto">
          <a:xfrm>
            <a:off x="0" y="188913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КГУ «Средняя школа №3» имени Д. </a:t>
            </a:r>
            <a:r>
              <a:rPr lang="ru-RU" sz="2000" b="1" dirty="0" err="1" smtClean="0">
                <a:solidFill>
                  <a:srgbClr val="0000FF"/>
                </a:solidFill>
                <a:latin typeface="Times New Roman" pitchFamily="18" charset="0"/>
              </a:rPr>
              <a:t>Кунаева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96752"/>
            <a:ext cx="7992889" cy="40934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Интеллектуальный турнир</a:t>
            </a:r>
          </a:p>
          <a:p>
            <a:pPr algn="ctr"/>
            <a:r>
              <a:rPr lang="ru-RU" sz="5400" b="1" cap="none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8000" b="1" cap="none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«Своя игра»</a:t>
            </a:r>
          </a:p>
          <a:p>
            <a:pPr algn="ctr"/>
            <a:r>
              <a:rPr lang="ru-RU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4 классе</a:t>
            </a:r>
          </a:p>
          <a:p>
            <a:pPr algn="ctr"/>
            <a:r>
              <a:rPr lang="ru-RU" sz="3600" b="1" i="1" spc="50" dirty="0" smtClean="0">
                <a:ln w="11430"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3600" b="1" i="1" spc="50" dirty="0" err="1" smtClean="0">
                <a:ln w="11430"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Седаш</a:t>
            </a:r>
            <a:r>
              <a:rPr lang="ru-RU" sz="3600" b="1" i="1" spc="50" dirty="0" smtClean="0">
                <a:ln w="11430">
                  <a:solidFill>
                    <a:schemeClr val="tx1"/>
                  </a:solidFill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И.Н.</a:t>
            </a:r>
            <a:endParaRPr lang="ru-RU" sz="3600" b="1" i="1" cap="none" spc="50" dirty="0">
              <a:ln w="11430">
                <a:solidFill>
                  <a:schemeClr val="tx1"/>
                </a:solidFill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62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3" name="Picture 10" descr="%D0%9B%D0%BE%D0%B3%D0%BE%D1%82%D0%B8%D0%BF_%D1%82%D0%B5%D0%BB%D0%B5%D0%BF%D0%B5%D1%80%D0%B5%D0%B4%D0%B0%D1%87%D0%B8_%22%D0%A1%D0%B2%D0%BE%D1%8F_%D0%B8%D0%B3%D1%80%D0%B0%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4056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060848"/>
            <a:ext cx="5543897" cy="151216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FF3300"/>
                </a:solidFill>
              </a:rPr>
              <a:t>            </a:t>
            </a: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Добрый день!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3789040"/>
            <a:ext cx="8424936" cy="23042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0099"/>
                </a:solidFill>
              </a:rPr>
              <a:t>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Мы приветствуем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вас на интеллектуальном турнире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«Своя игра».</a:t>
            </a:r>
          </a:p>
        </p:txBody>
      </p:sp>
      <p:pic>
        <p:nvPicPr>
          <p:cNvPr id="41988" name="Picture 10" descr="%D0%9B%D0%BE%D0%B3%D0%BE%D1%82%D0%B8%D0%BF_%D1%82%D0%B5%D0%BB%D0%B5%D0%BF%D0%B5%D1%80%D0%B5%D0%B4%D0%B0%D1%87%D0%B8_%22%D0%A1%D0%B2%D0%BE%D1%8F_%D0%B8%D0%B3%D1%80%D0%B0%22">
            <a:hlinkClick r:id="rId2" tooltip="Логотип телепередачи &quot;Своя игра&quot;.jpg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0"/>
            <a:ext cx="320357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42" b="75680"/>
          <a:stretch/>
        </p:blipFill>
        <p:spPr bwMode="auto">
          <a:xfrm>
            <a:off x="107504" y="54413"/>
            <a:ext cx="2592288" cy="2744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728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285750" y="357188"/>
            <a:ext cx="8229600" cy="85725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Цели занятия:  </a:t>
            </a:r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9001125" cy="49831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0099"/>
                </a:solidFill>
                <a:latin typeface="Arial Narrow" pitchFamily="34" charset="0"/>
              </a:rPr>
              <a:t>Образовательная</a:t>
            </a:r>
            <a:r>
              <a:rPr lang="ru-RU" sz="2800" dirty="0" smtClean="0">
                <a:solidFill>
                  <a:srgbClr val="000099"/>
                </a:solidFill>
                <a:latin typeface="Arial Narrow" pitchFamily="34" charset="0"/>
              </a:rPr>
              <a:t> – обобщить и закрепить знания по русскому языку и литературе. </a:t>
            </a:r>
          </a:p>
          <a:p>
            <a:r>
              <a:rPr lang="ru-RU" sz="2800" b="1" dirty="0" smtClean="0">
                <a:solidFill>
                  <a:srgbClr val="000099"/>
                </a:solidFill>
                <a:latin typeface="Arial Narrow" pitchFamily="34" charset="0"/>
              </a:rPr>
              <a:t>Развивающая</a:t>
            </a:r>
            <a:r>
              <a:rPr lang="ru-RU" sz="2800" dirty="0" smtClean="0">
                <a:solidFill>
                  <a:srgbClr val="000099"/>
                </a:solidFill>
                <a:latin typeface="Arial Narrow" pitchFamily="34" charset="0"/>
              </a:rPr>
              <a:t> – развить мышление, память, внимательность. </a:t>
            </a:r>
          </a:p>
          <a:p>
            <a:r>
              <a:rPr lang="ru-RU" sz="2800" b="1" dirty="0" smtClean="0">
                <a:solidFill>
                  <a:srgbClr val="000099"/>
                </a:solidFill>
                <a:latin typeface="Arial Narrow" pitchFamily="34" charset="0"/>
              </a:rPr>
              <a:t>Воспитательная </a:t>
            </a:r>
            <a:r>
              <a:rPr lang="ru-RU" sz="2800" dirty="0" smtClean="0">
                <a:solidFill>
                  <a:srgbClr val="000099"/>
                </a:solidFill>
                <a:latin typeface="Arial Narrow" pitchFamily="34" charset="0"/>
              </a:rPr>
              <a:t>– воспитывать интерес к изучению русского языка, формировать умение работать в группах. </a:t>
            </a:r>
          </a:p>
          <a:p>
            <a:pPr>
              <a:lnSpc>
                <a:spcPct val="150000"/>
              </a:lnSpc>
              <a:buFontTx/>
              <a:buNone/>
            </a:pPr>
            <a:endParaRPr lang="ru-RU" sz="2800" dirty="0" smtClean="0">
              <a:solidFill>
                <a:srgbClr val="000099"/>
              </a:solidFill>
            </a:endParaRPr>
          </a:p>
        </p:txBody>
      </p:sp>
      <p:pic>
        <p:nvPicPr>
          <p:cNvPr id="43012" name="Picture 7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2160" y="3895849"/>
            <a:ext cx="3034270" cy="296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4638"/>
            <a:ext cx="8218487" cy="69850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sz="4000" dirty="0" smtClean="0"/>
          </a:p>
        </p:txBody>
      </p:sp>
      <p:pic>
        <p:nvPicPr>
          <p:cNvPr id="44034" name="Picture 5" descr="J030437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99592" y="3502300"/>
            <a:ext cx="2375495" cy="2836863"/>
          </a:xfrm>
        </p:spPr>
      </p:pic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11188" y="0"/>
            <a:ext cx="80645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ВНИМАНИЕ!</a:t>
            </a: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r>
              <a:rPr lang="ru-RU" sz="5400" b="1" dirty="0">
                <a:solidFill>
                  <a:srgbClr val="000099"/>
                </a:solidFill>
                <a:latin typeface="Arial Narrow" pitchFamily="34" charset="0"/>
              </a:rPr>
              <a:t>                                 Для начала познакомимся с условиями игры.</a:t>
            </a:r>
          </a:p>
        </p:txBody>
      </p:sp>
      <p:pic>
        <p:nvPicPr>
          <p:cNvPr id="44036" name="Picture 6" descr="J03044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7" y="3502300"/>
            <a:ext cx="2880320" cy="2202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4" descr="J03044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2159" y="4365863"/>
            <a:ext cx="2881015" cy="220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5" descr="J03043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7012" y="4437112"/>
            <a:ext cx="1765399" cy="21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4313" y="260350"/>
            <a:ext cx="8534151" cy="3889375"/>
          </a:xfrm>
        </p:spPr>
        <p:txBody>
          <a:bodyPr>
            <a:normAutofit fontScale="92500"/>
          </a:bodyPr>
          <a:lstStyle/>
          <a:p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Игра состоит из двух раундов: </a:t>
            </a:r>
          </a:p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 раунд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: </a:t>
            </a: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литература + грамматика</a:t>
            </a:r>
          </a:p>
          <a:p>
            <a:endParaRPr lang="ru-RU" sz="10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2 раунд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: </a:t>
            </a: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финал «Своя игра»</a:t>
            </a:r>
          </a:p>
          <a:p>
            <a:endParaRPr lang="ru-RU" sz="4000" b="1" dirty="0" smtClean="0"/>
          </a:p>
        </p:txBody>
      </p:sp>
    </p:spTree>
    <p:custDataLst>
      <p:tags r:id="rId1"/>
    </p:custDataLst>
  </p:cSld>
  <p:clrMapOvr>
    <a:masterClrMapping/>
  </p:clrMapOvr>
  <p:transition advTm="123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44629"/>
              </p:ext>
            </p:extLst>
          </p:nvPr>
        </p:nvGraphicFramePr>
        <p:xfrm>
          <a:off x="1763688" y="188641"/>
          <a:ext cx="5572132" cy="348978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958947"/>
                <a:gridCol w="696522"/>
                <a:gridCol w="740054"/>
                <a:gridCol w="740054"/>
                <a:gridCol w="783586"/>
                <a:gridCol w="652969"/>
              </a:tblGrid>
              <a:tr h="564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Фонетика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470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Словообразование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393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Лексикология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3632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Читальный зал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3935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Морфология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328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Синтаксис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3288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Загадки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613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Всякая всячина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200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400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600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800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1000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6082" name="Rectangle 1"/>
          <p:cNvSpPr>
            <a:spLocks noChangeArrowheads="1"/>
          </p:cNvSpPr>
          <p:nvPr/>
        </p:nvSpPr>
        <p:spPr bwMode="auto">
          <a:xfrm>
            <a:off x="107504" y="3482867"/>
            <a:ext cx="9036496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sz="2000" b="1" dirty="0">
                <a:solidFill>
                  <a:srgbClr val="000099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Перед вами табло с указанием секторов и количеством баллов, которое вы можете заработать.</a:t>
            </a:r>
          </a:p>
          <a:p>
            <a:pPr algn="just" eaLnBrk="0" hangingPunct="0">
              <a:buFontTx/>
              <a:buAutoNum type="arabicPeriod"/>
            </a:pPr>
            <a:r>
              <a:rPr lang="ru-RU" sz="2000" b="1" dirty="0">
                <a:solidFill>
                  <a:srgbClr val="000099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Команда № 1 начинает игру. Она выбирает сектор и ячейку с тем количеством баллов, которое хочет выиграть. </a:t>
            </a:r>
            <a:endParaRPr lang="ru-RU" sz="2000" b="1" dirty="0">
              <a:solidFill>
                <a:srgbClr val="000099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AutoNum type="arabicPeriod"/>
            </a:pPr>
            <a:r>
              <a:rPr lang="ru-RU" sz="2000" b="1" dirty="0">
                <a:solidFill>
                  <a:srgbClr val="000099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Если команда правильно ответила, то ей присуждается то количество баллов, которое указано на табло, и команда дальше продолжает игру. </a:t>
            </a:r>
            <a:endParaRPr lang="ru-RU" sz="2000" b="1" dirty="0">
              <a:solidFill>
                <a:srgbClr val="000099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AutoNum type="arabicPeriod"/>
            </a:pPr>
            <a:r>
              <a:rPr lang="ru-RU" sz="2000" b="1" dirty="0">
                <a:solidFill>
                  <a:srgbClr val="000099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Если команда не смогла ответить на вопрос, то у неё вычитается количество баллов, указанных на табло, и ход переходит к команде-сопернику. </a:t>
            </a:r>
            <a:endParaRPr lang="ru-RU" sz="2000" b="1" dirty="0">
              <a:solidFill>
                <a:srgbClr val="000099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AutoNum type="arabicPeriod"/>
            </a:pPr>
            <a:r>
              <a:rPr lang="ru-RU" sz="2000" b="1" dirty="0">
                <a:solidFill>
                  <a:srgbClr val="000099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Если команда ещё не заработала очки, и при этом не смогла ответить на вопрос, то у неё вычитается количество баллов, указанных на табло, в счет будущих баллов. </a:t>
            </a:r>
            <a:endParaRPr lang="ru-RU" sz="2000" b="1" dirty="0">
              <a:solidFill>
                <a:srgbClr val="000099"/>
              </a:solidFill>
              <a:latin typeface="Arial Narrow" pitchFamily="34" charset="0"/>
            </a:endParaRPr>
          </a:p>
          <a:p>
            <a:pPr algn="just" eaLnBrk="0" hangingPunct="0"/>
            <a:endParaRPr lang="ru-RU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6" descr="FAIRY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9113" y="3990975"/>
            <a:ext cx="221932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323850" y="6165850"/>
            <a:ext cx="1439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23850" y="6092825"/>
            <a:ext cx="2016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48132" name="Text Box 8"/>
          <p:cNvSpPr txBox="1">
            <a:spLocks noChangeArrowheads="1"/>
          </p:cNvSpPr>
          <p:nvPr/>
        </p:nvSpPr>
        <p:spPr bwMode="auto">
          <a:xfrm>
            <a:off x="0" y="214313"/>
            <a:ext cx="91440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Вопросы –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сюрпризы.</a:t>
            </a:r>
          </a:p>
          <a:p>
            <a:pPr algn="just"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Счастливый случай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»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>
                <a:solidFill>
                  <a:srgbClr val="000099"/>
                </a:solidFill>
                <a:latin typeface="Arial Narrow" pitchFamily="34" charset="0"/>
              </a:rPr>
              <a:t>- команда получает число баллов,</a:t>
            </a:r>
          </a:p>
          <a:p>
            <a:pPr algn="just">
              <a:spcBef>
                <a:spcPct val="50000"/>
              </a:spcBef>
            </a:pPr>
            <a:r>
              <a:rPr lang="ru-RU" sz="2800" dirty="0">
                <a:solidFill>
                  <a:srgbClr val="000099"/>
                </a:solidFill>
                <a:latin typeface="Arial Narrow" pitchFamily="34" charset="0"/>
              </a:rPr>
              <a:t>               указанных в данном вопросе.</a:t>
            </a:r>
          </a:p>
          <a:p>
            <a:pPr algn="just"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Несчастный случай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»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>
                <a:solidFill>
                  <a:srgbClr val="000099"/>
                </a:solidFill>
                <a:latin typeface="Arial Narrow" pitchFamily="34" charset="0"/>
              </a:rPr>
              <a:t>- команда штрафуется на указанное</a:t>
            </a:r>
          </a:p>
          <a:p>
            <a:pPr algn="just">
              <a:spcBef>
                <a:spcPct val="50000"/>
              </a:spcBef>
            </a:pPr>
            <a:r>
              <a:rPr lang="ru-RU" sz="2800" dirty="0">
                <a:solidFill>
                  <a:srgbClr val="000099"/>
                </a:solidFill>
                <a:latin typeface="Arial Narrow" pitchFamily="34" charset="0"/>
              </a:rPr>
              <a:t>               количество баллов.</a:t>
            </a:r>
          </a:p>
          <a:p>
            <a:pPr algn="just">
              <a:spcBef>
                <a:spcPct val="50000"/>
              </a:spcBef>
            </a:pP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Кот в мешке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»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2800" dirty="0">
                <a:solidFill>
                  <a:srgbClr val="000099"/>
                </a:solidFill>
                <a:latin typeface="Arial Narrow" pitchFamily="34" charset="0"/>
              </a:rPr>
              <a:t>- вопрос можно отдать команде – сопернику.</a:t>
            </a:r>
          </a:p>
          <a:p>
            <a:pPr algn="just">
              <a:spcBef>
                <a:spcPct val="50000"/>
              </a:spcBef>
            </a:pPr>
            <a:endParaRPr lang="ru-RU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48133" name="Picture 19" descr="C:\Users\методический кабинет\Desktop\анима\анимашки\лашарики\3.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2847" y="197325"/>
            <a:ext cx="873023" cy="68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dis76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5445" y="4857750"/>
            <a:ext cx="1497012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4" name="Group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851949"/>
              </p:ext>
            </p:extLst>
          </p:nvPr>
        </p:nvGraphicFramePr>
        <p:xfrm>
          <a:off x="0" y="0"/>
          <a:ext cx="9144000" cy="7308188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214678"/>
                <a:gridCol w="1143008"/>
                <a:gridCol w="1214446"/>
                <a:gridCol w="1214446"/>
                <a:gridCol w="1285884"/>
                <a:gridCol w="1071538"/>
              </a:tblGrid>
              <a:tr h="9483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Фонетика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4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5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6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7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9769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Словообразование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8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9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0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1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2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8806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Лексикология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3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4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5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6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7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8129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Читальный зал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8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19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0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1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2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8806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Морфология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3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4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5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6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7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641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Синтаксис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8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29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0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1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2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651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Загадки 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3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4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5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6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7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  <a:tr h="1064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Всякая всячина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8" action="ppaction://hlinksldjump"/>
                        </a:rPr>
                        <a:t>200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39" action="ppaction://hlinksldjump"/>
                        </a:rPr>
                        <a:t>400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40" action="ppaction://hlinksldjump"/>
                        </a:rPr>
                        <a:t>600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41" action="ppaction://hlinksldjump"/>
                        </a:rPr>
                        <a:t>800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  <a:hlinkClick r:id="rId42" action="ppaction://hlinksldjump"/>
                        </a:rPr>
                        <a:t>1000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0000" marR="90000" marT="46800" marB="46800" anchor="ctr" anchorCtr="1" horzOverflow="overflow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pic>
        <p:nvPicPr>
          <p:cNvPr id="49154" name="Picture 4" descr="back button">
            <a:hlinkClick r:id="rId43" action="ppaction://hlinksldjump"/>
          </p:cNvPr>
          <p:cNvPicPr>
            <a:picLocks noChangeAspect="1" noChangeArrowheads="1"/>
          </p:cNvPicPr>
          <p:nvPr/>
        </p:nvPicPr>
        <p:blipFill>
          <a:blip r:embed="rId44"/>
          <a:srcRect/>
          <a:stretch>
            <a:fillRect/>
          </a:stretch>
        </p:blipFill>
        <p:spPr bwMode="auto">
          <a:xfrm>
            <a:off x="-214313" y="5000625"/>
            <a:ext cx="931863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4"/>
          <p:cNvSpPr txBox="1">
            <a:spLocks noChangeArrowheads="1"/>
          </p:cNvSpPr>
          <p:nvPr/>
        </p:nvSpPr>
        <p:spPr bwMode="auto">
          <a:xfrm>
            <a:off x="974608" y="1081296"/>
            <a:ext cx="727233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Именно это является наименьшей единицей устной речи.</a:t>
            </a:r>
            <a:endParaRPr lang="ru-RU" sz="2000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51202" name="Прямоугольник 2"/>
          <p:cNvSpPr>
            <a:spLocks noChangeArrowheads="1"/>
          </p:cNvSpPr>
          <p:nvPr/>
        </p:nvSpPr>
        <p:spPr bwMode="auto">
          <a:xfrm>
            <a:off x="428625" y="285750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pic>
        <p:nvPicPr>
          <p:cNvPr id="51204" name="Picture 14" descr="C:\Users\методический кабинет\Desktop\анима\анимация1\птицы\п1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3461121"/>
            <a:ext cx="1857375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11" descr="C:\Users\методический кабинет\Desktop\анима\анимация1\бабочки\б1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4048" y="5193878"/>
            <a:ext cx="178593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11" descr="C:\Users\методический кабинет\Desktop\анима\анимация1\цветы\ц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6874" y="4589872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C:\Users\методический кабинет\Desktop\анима\анимация1\цветы\ц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5" y="5008539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C:\Users\методический кабинет\Desktop\анима\анимация1\цветы\ц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75508" y="4581128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4"/>
          <p:cNvSpPr txBox="1">
            <a:spLocks noChangeArrowheads="1"/>
          </p:cNvSpPr>
          <p:nvPr/>
        </p:nvSpPr>
        <p:spPr bwMode="auto">
          <a:xfrm>
            <a:off x="900113" y="549275"/>
            <a:ext cx="72723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Звук</a:t>
            </a:r>
            <a:endParaRPr lang="ru-RU" sz="2400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52226" name="Rectangle 17"/>
          <p:cNvSpPr>
            <a:spLocks noChangeArrowheads="1"/>
          </p:cNvSpPr>
          <p:nvPr/>
        </p:nvSpPr>
        <p:spPr bwMode="auto">
          <a:xfrm>
            <a:off x="1258888" y="1268413"/>
            <a:ext cx="7129462" cy="475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52227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1557338"/>
            <a:ext cx="3368464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5388" y="3076456"/>
            <a:ext cx="316706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ctangle 20"/>
          <p:cNvSpPr>
            <a:spLocks noChangeArrowheads="1"/>
          </p:cNvSpPr>
          <p:nvPr/>
        </p:nvSpPr>
        <p:spPr bwMode="auto">
          <a:xfrm flipH="1">
            <a:off x="5651500" y="3141663"/>
            <a:ext cx="2147888" cy="1095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52230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1" name="Прямоугольник 7"/>
          <p:cNvSpPr>
            <a:spLocks noChangeArrowheads="1"/>
          </p:cNvSpPr>
          <p:nvPr/>
        </p:nvSpPr>
        <p:spPr bwMode="auto">
          <a:xfrm>
            <a:off x="285750" y="285750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971550" y="867043"/>
            <a:ext cx="7272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Этому числу равно количество букв русского алфавита.</a:t>
            </a:r>
          </a:p>
        </p:txBody>
      </p:sp>
      <p:sp>
        <p:nvSpPr>
          <p:cNvPr id="53251" name="Прямоугольник 2"/>
          <p:cNvSpPr>
            <a:spLocks noChangeArrowheads="1"/>
          </p:cNvSpPr>
          <p:nvPr/>
        </p:nvSpPr>
        <p:spPr bwMode="auto">
          <a:xfrm>
            <a:off x="285750" y="285750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pic>
        <p:nvPicPr>
          <p:cNvPr id="5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42509"/>
            <a:ext cx="2523392" cy="20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018" y="3501008"/>
            <a:ext cx="2523392" cy="20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" descr="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1461591"/>
            <a:ext cx="5827613" cy="520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 Box 6"/>
          <p:cNvSpPr txBox="1">
            <a:spLocks noChangeArrowheads="1"/>
          </p:cNvSpPr>
          <p:nvPr/>
        </p:nvSpPr>
        <p:spPr bwMode="auto">
          <a:xfrm>
            <a:off x="971550" y="692150"/>
            <a:ext cx="72723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33 буквы</a:t>
            </a:r>
          </a:p>
        </p:txBody>
      </p:sp>
      <p:sp>
        <p:nvSpPr>
          <p:cNvPr id="54275" name="Прямоугольник 4"/>
          <p:cNvSpPr>
            <a:spLocks noChangeArrowheads="1"/>
          </p:cNvSpPr>
          <p:nvPr/>
        </p:nvSpPr>
        <p:spPr bwMode="auto">
          <a:xfrm>
            <a:off x="357188" y="142875"/>
            <a:ext cx="1287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pic>
        <p:nvPicPr>
          <p:cNvPr id="54276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Прямоугольник 7"/>
          <p:cNvSpPr>
            <a:spLocks noChangeArrowheads="1"/>
          </p:cNvSpPr>
          <p:nvPr/>
        </p:nvSpPr>
        <p:spPr bwMode="auto">
          <a:xfrm>
            <a:off x="0" y="642938"/>
            <a:ext cx="9143999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Прочитайте транскрипцию. </a:t>
            </a:r>
            <a:endParaRPr lang="ru-RU" sz="3600" b="1" dirty="0" smtClean="0">
              <a:solidFill>
                <a:srgbClr val="000099"/>
              </a:solidFill>
              <a:latin typeface="Arial Narrow" pitchFamily="34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000099"/>
                </a:solidFill>
                <a:latin typeface="Arial Narrow" pitchFamily="34" charset="0"/>
              </a:rPr>
              <a:t>Запишите </a:t>
            </a: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буквами </a:t>
            </a:r>
            <a:r>
              <a:rPr lang="ru-RU" sz="3600" b="1" dirty="0" smtClean="0">
                <a:solidFill>
                  <a:srgbClr val="000099"/>
                </a:solidFill>
                <a:latin typeface="Arial Narrow" pitchFamily="34" charset="0"/>
              </a:rPr>
              <a:t>  прочитанное </a:t>
            </a: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предложение. </a:t>
            </a:r>
          </a:p>
          <a:p>
            <a:pPr>
              <a:buFont typeface="Wingdings" pitchFamily="2" charset="2"/>
              <a:buNone/>
            </a:pPr>
            <a:endParaRPr lang="en-US" sz="3600" b="1" dirty="0">
              <a:solidFill>
                <a:srgbClr val="000099"/>
              </a:solidFill>
              <a:latin typeface="Arial Narrow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   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[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 р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ид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ир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выпал  </a:t>
            </a:r>
            <a:r>
              <a:rPr lang="ru-RU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аб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ил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ный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’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эк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]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55298" name="Picture 7" descr="p2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38" y="3571875"/>
            <a:ext cx="2928937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5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25" y="0"/>
            <a:ext cx="4357688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Прямоугольник 3"/>
          <p:cNvSpPr>
            <a:spLocks noChangeArrowheads="1"/>
          </p:cNvSpPr>
          <p:nvPr/>
        </p:nvSpPr>
        <p:spPr bwMode="auto">
          <a:xfrm>
            <a:off x="428625" y="357188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sp>
        <p:nvSpPr>
          <p:cNvPr id="56323" name="Прямоугольник 3"/>
          <p:cNvSpPr>
            <a:spLocks noChangeArrowheads="1"/>
          </p:cNvSpPr>
          <p:nvPr/>
        </p:nvSpPr>
        <p:spPr bwMode="auto">
          <a:xfrm>
            <a:off x="317637" y="2571750"/>
            <a:ext cx="86389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</a:t>
            </a:r>
            <a:r>
              <a:rPr lang="ru-RU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Риддере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выпал обильный снег</a:t>
            </a:r>
          </a:p>
        </p:txBody>
      </p:sp>
      <p:pic>
        <p:nvPicPr>
          <p:cNvPr id="6" name="Picture 2" descr="C:\Users\методический кабинет\Desktop\анима\анимация1\мультики\му1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3714750"/>
            <a:ext cx="2357438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21" descr="back button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4"/>
          <p:cNvSpPr txBox="1">
            <a:spLocks noChangeArrowheads="1"/>
          </p:cNvSpPr>
          <p:nvPr/>
        </p:nvSpPr>
        <p:spPr bwMode="auto">
          <a:xfrm>
            <a:off x="827088" y="908050"/>
            <a:ext cx="727233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b="1" dirty="0">
                <a:solidFill>
                  <a:srgbClr val="FF0000"/>
                </a:solidFill>
                <a:latin typeface="Arial Narrow" pitchFamily="34" charset="0"/>
              </a:rPr>
              <a:t>«Несчастный случай»</a:t>
            </a:r>
          </a:p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команда теряет 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800 баллов 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57346" name="Прямоугольник 2"/>
          <p:cNvSpPr>
            <a:spLocks noChangeArrowheads="1"/>
          </p:cNvSpPr>
          <p:nvPr/>
        </p:nvSpPr>
        <p:spPr bwMode="auto">
          <a:xfrm>
            <a:off x="357188" y="428625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pic>
        <p:nvPicPr>
          <p:cNvPr id="57347" name="Picture 9" descr="baby9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3861047"/>
            <a:ext cx="2187989" cy="235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4"/>
          <p:cNvSpPr txBox="1">
            <a:spLocks noChangeArrowheads="1"/>
          </p:cNvSpPr>
          <p:nvPr/>
        </p:nvSpPr>
        <p:spPr bwMode="auto">
          <a:xfrm>
            <a:off x="824230" y="980728"/>
            <a:ext cx="760253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Какие гласные могут обозначать и один звук и два звука? </a:t>
            </a:r>
          </a:p>
        </p:txBody>
      </p:sp>
      <p:sp>
        <p:nvSpPr>
          <p:cNvPr id="58371" name="Прямоугольник 2"/>
          <p:cNvSpPr>
            <a:spLocks noChangeArrowheads="1"/>
          </p:cNvSpPr>
          <p:nvPr/>
        </p:nvSpPr>
        <p:spPr bwMode="auto">
          <a:xfrm>
            <a:off x="500063" y="500063"/>
            <a:ext cx="10919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Фонетика</a:t>
            </a:r>
          </a:p>
        </p:txBody>
      </p:sp>
      <p:pic>
        <p:nvPicPr>
          <p:cNvPr id="6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88" y="4516204"/>
            <a:ext cx="2523392" cy="20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61048"/>
            <a:ext cx="2523392" cy="208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Содержимое 17"/>
          <p:cNvGraphicFramePr>
            <a:graphicFrameLocks noGrp="1"/>
          </p:cNvGraphicFramePr>
          <p:nvPr>
            <p:ph sz="half" idx="4294967295"/>
          </p:nvPr>
        </p:nvGraphicFramePr>
        <p:xfrm>
          <a:off x="0" y="3000375"/>
          <a:ext cx="4040188" cy="3071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Содержимое 21"/>
          <p:cNvGraphicFramePr>
            <a:graphicFrameLocks noGrp="1"/>
          </p:cNvGraphicFramePr>
          <p:nvPr>
            <p:ph sz="quarter" idx="4294967295"/>
          </p:nvPr>
        </p:nvGraphicFramePr>
        <p:xfrm>
          <a:off x="5102225" y="3214688"/>
          <a:ext cx="4041775" cy="3000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Заголовок 1"/>
          <p:cNvPicPr>
            <a:picLocks noGrp="1" noChangeArrowheads="1"/>
          </p:cNvPicPr>
          <p:nvPr>
            <p:ph type="title" idx="4294967295"/>
          </p:nvPr>
        </p:nvPicPr>
        <p:blipFill>
          <a:blip r:embed="rId13"/>
          <a:srcRect/>
          <a:stretch>
            <a:fillRect/>
          </a:stretch>
        </p:blipFill>
        <p:spPr>
          <a:xfrm>
            <a:off x="292100" y="66675"/>
            <a:ext cx="8851900" cy="1390650"/>
          </a:xfrm>
        </p:spPr>
      </p:pic>
      <p:graphicFrame>
        <p:nvGraphicFramePr>
          <p:cNvPr id="15" name="Схема 14"/>
          <p:cNvGraphicFramePr/>
          <p:nvPr/>
        </p:nvGraphicFramePr>
        <p:xfrm>
          <a:off x="428625" y="1500174"/>
          <a:ext cx="4040188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rot="10800000" flipV="1">
            <a:off x="2286000" y="1143000"/>
            <a:ext cx="1071563" cy="64293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072063" y="1143000"/>
            <a:ext cx="1571625" cy="571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Схема 15"/>
          <p:cNvGraphicFramePr/>
          <p:nvPr/>
        </p:nvGraphicFramePr>
        <p:xfrm>
          <a:off x="4857750" y="1500174"/>
          <a:ext cx="3754438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pic>
        <p:nvPicPr>
          <p:cNvPr id="59400" name="Picture 21" descr="back button">
            <a:hlinkClick r:id="rId24" action="ppaction://hlinksldjump"/>
          </p:cNvPr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4" descr="e8b094b7950d327c31c53f3be710d585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25492" y="2564904"/>
            <a:ext cx="2745421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447312" y="1052736"/>
            <a:ext cx="779657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Эта часть слова служит для образования форм слова</a:t>
            </a:r>
          </a:p>
          <a:p>
            <a:pPr algn="ctr"/>
            <a:endParaRPr lang="ru-RU" sz="48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60419" name="Прямоугольник 2"/>
          <p:cNvSpPr>
            <a:spLocks noChangeArrowheads="1"/>
          </p:cNvSpPr>
          <p:nvPr/>
        </p:nvSpPr>
        <p:spPr bwMode="auto">
          <a:xfrm>
            <a:off x="447312" y="357188"/>
            <a:ext cx="20120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Словообразование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5"/>
          <p:cNvSpPr>
            <a:spLocks noChangeArrowheads="1"/>
          </p:cNvSpPr>
          <p:nvPr/>
        </p:nvSpPr>
        <p:spPr bwMode="auto">
          <a:xfrm>
            <a:off x="755650" y="620713"/>
            <a:ext cx="748823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Окончание 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ю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                     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ем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ешь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                  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ете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ет 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                    Чита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ют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61442" name="Picture 4" descr="C:\Users\методический кабинет\Desktop\анима\анимация1\кошки\к2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3925" y="3861050"/>
            <a:ext cx="2071687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6" descr="C:\Users\методический кабинет\Desktop\анима\Анимации\Учёба\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7962" y="5373216"/>
            <a:ext cx="2727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4"/>
          <p:cNvSpPr>
            <a:spLocks noChangeArrowheads="1"/>
          </p:cNvSpPr>
          <p:nvPr/>
        </p:nvSpPr>
        <p:spPr bwMode="auto">
          <a:xfrm>
            <a:off x="1691680" y="1214438"/>
            <a:ext cx="69416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Times New Roman" pitchFamily="18" charset="0"/>
              </a:rPr>
              <a:t>    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этим условным знаком обозначается… </a:t>
            </a:r>
          </a:p>
        </p:txBody>
      </p:sp>
      <p:sp>
        <p:nvSpPr>
          <p:cNvPr id="62466" name="Прямоугольник 2"/>
          <p:cNvSpPr>
            <a:spLocks noChangeArrowheads="1"/>
          </p:cNvSpPr>
          <p:nvPr/>
        </p:nvSpPr>
        <p:spPr bwMode="auto">
          <a:xfrm>
            <a:off x="336980" y="357188"/>
            <a:ext cx="20120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Словообразование</a:t>
            </a:r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467544" y="1136750"/>
            <a:ext cx="2088232" cy="1647348"/>
          </a:xfrm>
          <a:prstGeom prst="triangl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5008" y="2640082"/>
            <a:ext cx="228478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832" y="3769656"/>
            <a:ext cx="2169348" cy="178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76151"/>
            <a:ext cx="3009243" cy="24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5"/>
          <p:cNvSpPr>
            <a:spLocks noChangeArrowheads="1"/>
          </p:cNvSpPr>
          <p:nvPr/>
        </p:nvSpPr>
        <p:spPr bwMode="auto">
          <a:xfrm>
            <a:off x="755650" y="1643063"/>
            <a:ext cx="74882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>
                <a:solidFill>
                  <a:srgbClr val="000099"/>
                </a:solidFill>
                <a:latin typeface="Times New Roman" pitchFamily="18" charset="0"/>
              </a:rPr>
              <a:t>Учитель</a:t>
            </a:r>
            <a:r>
              <a:rPr lang="ru-RU" sz="4400" b="1">
                <a:solidFill>
                  <a:srgbClr val="FF0000"/>
                </a:solidFill>
                <a:latin typeface="Times New Roman" pitchFamily="18" charset="0"/>
              </a:rPr>
              <a:t>ств</a:t>
            </a:r>
            <a:r>
              <a:rPr lang="ru-RU" sz="4400" b="1">
                <a:solidFill>
                  <a:srgbClr val="000099"/>
                </a:solidFill>
                <a:latin typeface="Times New Roman" pitchFamily="18" charset="0"/>
              </a:rPr>
              <a:t>о</a:t>
            </a:r>
            <a:r>
              <a:rPr lang="ru-RU" sz="4400" b="1">
                <a:solidFill>
                  <a:srgbClr val="CCECFF"/>
                </a:solidFill>
                <a:latin typeface="Times New Roman" pitchFamily="18" charset="0"/>
              </a:rPr>
              <a:t> </a:t>
            </a:r>
            <a:r>
              <a:rPr lang="ru-RU" sz="4400" b="1">
                <a:solidFill>
                  <a:srgbClr val="000099"/>
                </a:solidFill>
                <a:latin typeface="Times New Roman" pitchFamily="18" charset="0"/>
              </a:rPr>
              <a:t>– суффикс  </a:t>
            </a: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500438" y="928688"/>
            <a:ext cx="846137" cy="92868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3491" name="Picture 5" descr="2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88" y="2571750"/>
            <a:ext cx="269875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Рисунок 5" descr="5.gif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88" y="2786063"/>
            <a:ext cx="35607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5"/>
          <p:cNvSpPr>
            <a:spLocks noChangeArrowheads="1"/>
          </p:cNvSpPr>
          <p:nvPr/>
        </p:nvSpPr>
        <p:spPr bwMode="auto">
          <a:xfrm>
            <a:off x="900112" y="1179969"/>
            <a:ext cx="7488237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Разбери слово по составу </a:t>
            </a:r>
            <a:r>
              <a:rPr lang="ru-RU" sz="4800" b="1" dirty="0" smtClean="0">
                <a:solidFill>
                  <a:srgbClr val="FF0000"/>
                </a:solidFill>
                <a:latin typeface="Arial Narrow" pitchFamily="34" charset="0"/>
              </a:rPr>
              <a:t>приморский</a:t>
            </a:r>
            <a:r>
              <a:rPr lang="ru-RU" sz="4800" b="1" dirty="0">
                <a:solidFill>
                  <a:srgbClr val="FF0000"/>
                </a:solidFill>
                <a:latin typeface="Arial Narrow" pitchFamily="34" charset="0"/>
              </a:rPr>
              <a:t>. 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64514" name="Прямоугольник 2"/>
          <p:cNvSpPr>
            <a:spLocks noChangeArrowheads="1"/>
          </p:cNvSpPr>
          <p:nvPr/>
        </p:nvSpPr>
        <p:spPr bwMode="auto">
          <a:xfrm>
            <a:off x="479855" y="285750"/>
            <a:ext cx="20120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Словообразование</a:t>
            </a:r>
          </a:p>
        </p:txBody>
      </p:sp>
      <p:pic>
        <p:nvPicPr>
          <p:cNvPr id="64515" name="Picture 4" descr="а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3857625"/>
            <a:ext cx="1785938" cy="259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139952" y="1292376"/>
            <a:ext cx="903315" cy="9124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5538" name="Rectangle 5"/>
          <p:cNvSpPr>
            <a:spLocks noChangeArrowheads="1"/>
          </p:cNvSpPr>
          <p:nvPr/>
        </p:nvSpPr>
        <p:spPr bwMode="auto">
          <a:xfrm>
            <a:off x="734329" y="1123901"/>
            <a:ext cx="74882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При</a:t>
            </a:r>
            <a:r>
              <a:rPr lang="ru-RU" sz="6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мор</a:t>
            </a:r>
            <a:r>
              <a:rPr lang="ru-RU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ск</a:t>
            </a:r>
            <a:r>
              <a:rPr lang="ru-RU" sz="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ий</a:t>
            </a:r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5400" b="1" dirty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5400" b="1" dirty="0">
                <a:solidFill>
                  <a:srgbClr val="CCECFF"/>
                </a:solidFill>
                <a:latin typeface="Arial Narrow" pitchFamily="34" charset="0"/>
              </a:rPr>
              <a:t>       </a:t>
            </a:r>
            <a:r>
              <a:rPr lang="ru-RU" sz="6000" b="1" dirty="0" smtClean="0">
                <a:solidFill>
                  <a:srgbClr val="000099"/>
                </a:solidFill>
                <a:latin typeface="Arial Narrow" pitchFamily="34" charset="0"/>
              </a:rPr>
              <a:t>море </a:t>
            </a:r>
            <a:endParaRPr lang="ru-RU" sz="6000" b="1" dirty="0">
              <a:solidFill>
                <a:srgbClr val="000099"/>
              </a:solidFill>
              <a:latin typeface="Arial Narrow" pitchFamily="34" charset="0"/>
            </a:endParaRPr>
          </a:p>
          <a:p>
            <a:pPr algn="ctr"/>
            <a:endParaRPr lang="ru-RU" sz="3600" b="1" dirty="0">
              <a:solidFill>
                <a:srgbClr val="CCECFF"/>
              </a:solidFill>
              <a:latin typeface="Times New Roman" pitchFamily="18" charset="0"/>
            </a:endParaRPr>
          </a:p>
        </p:txBody>
      </p:sp>
      <p:sp>
        <p:nvSpPr>
          <p:cNvPr id="65539" name="Line 6"/>
          <p:cNvSpPr>
            <a:spLocks noChangeShapeType="1"/>
          </p:cNvSpPr>
          <p:nvPr/>
        </p:nvSpPr>
        <p:spPr bwMode="auto">
          <a:xfrm flipH="1">
            <a:off x="5148064" y="1725600"/>
            <a:ext cx="8639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dirty="0"/>
          </a:p>
        </p:txBody>
      </p:sp>
      <p:pic>
        <p:nvPicPr>
          <p:cNvPr id="65540" name="Picture 5" descr="сканирование0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25" y="3000375"/>
            <a:ext cx="4667250" cy="3500438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</p:pic>
      <p:sp>
        <p:nvSpPr>
          <p:cNvPr id="6" name="Равнобедренный треугольник 5"/>
          <p:cNvSpPr/>
          <p:nvPr/>
        </p:nvSpPr>
        <p:spPr>
          <a:xfrm>
            <a:off x="3491682" y="750340"/>
            <a:ext cx="648270" cy="747123"/>
          </a:xfrm>
          <a:prstGeom prst="triangle">
            <a:avLst/>
          </a:prstGeom>
          <a:solidFill>
            <a:srgbClr val="0000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5542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Арка 1"/>
          <p:cNvSpPr/>
          <p:nvPr/>
        </p:nvSpPr>
        <p:spPr>
          <a:xfrm>
            <a:off x="2339752" y="980728"/>
            <a:ext cx="1151930" cy="516735"/>
          </a:xfrm>
          <a:prstGeom prst="blockArc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71600" y="1123901"/>
            <a:ext cx="11715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124000" y="1497463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59382" y="1122444"/>
            <a:ext cx="0" cy="2333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7" descr="сканирование0001"/>
          <p:cNvPicPr>
            <a:picLocks noChangeAspect="1" noChangeArrowheads="1"/>
          </p:cNvPicPr>
          <p:nvPr/>
        </p:nvPicPr>
        <p:blipFill>
          <a:blip r:embed="rId2"/>
          <a:srcRect t="2687" b="250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4392613" cy="1143000"/>
          </a:xfrm>
        </p:spPr>
        <p:txBody>
          <a:bodyPr/>
          <a:lstStyle/>
          <a:p>
            <a:endParaRPr lang="ru-RU" sz="4000" b="1" smtClean="0">
              <a:solidFill>
                <a:srgbClr val="FFFF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/>
              <a:t>            </a:t>
            </a:r>
          </a:p>
        </p:txBody>
      </p:sp>
      <p:sp>
        <p:nvSpPr>
          <p:cNvPr id="66564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39975" y="6092825"/>
            <a:ext cx="1439863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Times New Roman" pitchFamily="18" charset="0"/>
              </a:rPr>
              <a:t>На главную</a:t>
            </a:r>
          </a:p>
        </p:txBody>
      </p:sp>
      <p:sp>
        <p:nvSpPr>
          <p:cNvPr id="66565" name="Rectangle 8"/>
          <p:cNvSpPr>
            <a:spLocks noChangeArrowheads="1"/>
          </p:cNvSpPr>
          <p:nvPr/>
        </p:nvSpPr>
        <p:spPr bwMode="auto">
          <a:xfrm>
            <a:off x="6659563" y="4221163"/>
            <a:ext cx="20875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Кубики </a:t>
            </a:r>
          </a:p>
          <a:p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для всех</a:t>
            </a:r>
          </a:p>
        </p:txBody>
      </p:sp>
      <p:pic>
        <p:nvPicPr>
          <p:cNvPr id="66566" name="Picture 9" descr="меш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823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7" name="WordArt 10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3748088" cy="4095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      Кот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 мешке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800</a:t>
            </a:r>
          </a:p>
        </p:txBody>
      </p:sp>
      <p:pic>
        <p:nvPicPr>
          <p:cNvPr id="66568" name="Picture 9" descr="8m5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63" y="2428875"/>
            <a:ext cx="3857625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4"/>
          <p:cNvSpPr>
            <a:spLocks noChangeArrowheads="1"/>
          </p:cNvSpPr>
          <p:nvPr/>
        </p:nvSpPr>
        <p:spPr bwMode="auto">
          <a:xfrm>
            <a:off x="323528" y="836613"/>
            <a:ext cx="8424935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Этот человек, будучи в  звании мичмана, решил заняться лингвистикой. Известен как составитель «Толкового словаря живого великорусского языка»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3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367" y="4005064"/>
            <a:ext cx="3197256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8" descr="ft4130m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3800" y="404813"/>
            <a:ext cx="36290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0" name="Rectangle 9"/>
          <p:cNvSpPr>
            <a:spLocks noChangeArrowheads="1"/>
          </p:cNvSpPr>
          <p:nvPr/>
        </p:nvSpPr>
        <p:spPr bwMode="auto">
          <a:xfrm>
            <a:off x="611188" y="5300663"/>
            <a:ext cx="74882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Владимир Иванович Даль</a:t>
            </a:r>
          </a:p>
        </p:txBody>
      </p:sp>
      <p:pic>
        <p:nvPicPr>
          <p:cNvPr id="68611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2" name="Picture 1" descr="C:\Documents and Settings\Семья\Рабочий стол\pd_002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8574" y="548681"/>
            <a:ext cx="3966732" cy="4413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4"/>
          <p:cNvSpPr>
            <a:spLocks noChangeArrowheads="1"/>
          </p:cNvSpPr>
          <p:nvPr/>
        </p:nvSpPr>
        <p:spPr bwMode="auto">
          <a:xfrm>
            <a:off x="107504" y="908050"/>
            <a:ext cx="878497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Корень мой находится в</a:t>
            </a:r>
            <a:r>
              <a:rPr lang="ru-RU" sz="4400" b="1" u="sng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ru-RU" sz="4400" b="1" u="sng" dirty="0">
                <a:solidFill>
                  <a:srgbClr val="FF0000"/>
                </a:solidFill>
                <a:latin typeface="Arial Narrow" pitchFamily="34" charset="0"/>
              </a:rPr>
              <a:t>ЦЕНЕ</a:t>
            </a:r>
            <a:r>
              <a:rPr lang="ru-RU" sz="4400" b="1" u="sng" dirty="0">
                <a:solidFill>
                  <a:srgbClr val="000099"/>
                </a:solidFill>
                <a:latin typeface="Arial Narrow" pitchFamily="34" charset="0"/>
              </a:rPr>
              <a:t>.</a:t>
            </a:r>
            <a:endParaRPr lang="ru-RU" sz="4400" b="1" dirty="0">
              <a:solidFill>
                <a:srgbClr val="000099"/>
              </a:solidFill>
              <a:latin typeface="Arial Narrow" pitchFamily="34" charset="0"/>
            </a:endParaRPr>
          </a:p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В </a:t>
            </a:r>
            <a:r>
              <a:rPr lang="ru-RU" sz="4400" b="1" u="sng" dirty="0">
                <a:solidFill>
                  <a:srgbClr val="FF0000"/>
                </a:solidFill>
                <a:latin typeface="Arial Narrow" pitchFamily="34" charset="0"/>
              </a:rPr>
              <a:t>ОЧЕРКЕ</a:t>
            </a:r>
            <a:r>
              <a:rPr lang="ru-RU" sz="4400" b="1" u="sng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найди приставку мне.</a:t>
            </a:r>
          </a:p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Суффикс мой в </a:t>
            </a:r>
            <a:r>
              <a:rPr lang="ru-RU" sz="4400" b="1" u="sng" dirty="0">
                <a:solidFill>
                  <a:srgbClr val="FF0000"/>
                </a:solidFill>
                <a:latin typeface="Arial Narrow" pitchFamily="34" charset="0"/>
              </a:rPr>
              <a:t>ТЕТРАДКЕ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 все встречаем,</a:t>
            </a:r>
          </a:p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Вся же – в дневнике я и в журнале.</a:t>
            </a:r>
          </a:p>
        </p:txBody>
      </p:sp>
      <p:sp>
        <p:nvSpPr>
          <p:cNvPr id="69634" name="Прямоугольник 2"/>
          <p:cNvSpPr>
            <a:spLocks noChangeArrowheads="1"/>
          </p:cNvSpPr>
          <p:nvPr/>
        </p:nvSpPr>
        <p:spPr bwMode="auto">
          <a:xfrm>
            <a:off x="694168" y="285750"/>
            <a:ext cx="20120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Словообразование</a:t>
            </a:r>
          </a:p>
        </p:txBody>
      </p:sp>
      <p:pic>
        <p:nvPicPr>
          <p:cNvPr id="69635" name="Picture 4" descr="book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168" y="4557960"/>
            <a:ext cx="2501844" cy="2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4"/>
          <p:cNvSpPr>
            <a:spLocks noChangeArrowheads="1"/>
          </p:cNvSpPr>
          <p:nvPr/>
        </p:nvSpPr>
        <p:spPr bwMode="auto">
          <a:xfrm>
            <a:off x="611559" y="836613"/>
            <a:ext cx="828161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3600" b="1">
              <a:solidFill>
                <a:srgbClr val="CCECFF"/>
              </a:solidFill>
              <a:latin typeface="Times New Roman" pitchFamily="18" charset="0"/>
            </a:endParaRPr>
          </a:p>
          <a:p>
            <a:pPr algn="ctr"/>
            <a:endParaRPr lang="ru-RU" sz="3600" b="1">
              <a:solidFill>
                <a:srgbClr val="CCECFF"/>
              </a:solidFill>
              <a:latin typeface="Times New Roman" pitchFamily="18" charset="0"/>
            </a:endParaRPr>
          </a:p>
        </p:txBody>
      </p:sp>
      <p:pic>
        <p:nvPicPr>
          <p:cNvPr id="7" name="Прямоугольник 6"/>
          <p:cNvPicPr>
            <a:picLocks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6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259632" y="439616"/>
            <a:ext cx="6552728" cy="20532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0659" name="Picture 4" descr="Info_0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214563" y="3143250"/>
            <a:ext cx="3816350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21" descr="back button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4"/>
          <p:cNvSpPr>
            <a:spLocks noChangeArrowheads="1"/>
          </p:cNvSpPr>
          <p:nvPr/>
        </p:nvSpPr>
        <p:spPr bwMode="auto">
          <a:xfrm>
            <a:off x="880980" y="1268760"/>
            <a:ext cx="7488237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К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ак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называются слова,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которые одинаково произносятся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и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пишутся,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но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имеют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разное лексическое значение</a:t>
            </a:r>
            <a:endParaRPr lang="ru-RU" sz="4800" b="1" i="1" dirty="0">
              <a:solidFill>
                <a:srgbClr val="000099"/>
              </a:solidFill>
              <a:latin typeface="Arial Narrow" pitchFamily="34" charset="0"/>
            </a:endParaRPr>
          </a:p>
          <a:p>
            <a:pPr algn="ctr"/>
            <a:endParaRPr lang="ru-RU" sz="44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71682" name="Прямоугольник 2"/>
          <p:cNvSpPr>
            <a:spLocks noChangeArrowheads="1"/>
          </p:cNvSpPr>
          <p:nvPr/>
        </p:nvSpPr>
        <p:spPr bwMode="auto">
          <a:xfrm>
            <a:off x="500063" y="357188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Лексикология</a:t>
            </a:r>
          </a:p>
        </p:txBody>
      </p:sp>
      <p:pic>
        <p:nvPicPr>
          <p:cNvPr id="4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367" y="4221088"/>
            <a:ext cx="3197256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4"/>
          <p:cNvSpPr>
            <a:spLocks noChangeArrowheads="1"/>
          </p:cNvSpPr>
          <p:nvPr/>
        </p:nvSpPr>
        <p:spPr bwMode="auto">
          <a:xfrm>
            <a:off x="537140" y="548680"/>
            <a:ext cx="748823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Омонимы</a:t>
            </a:r>
            <a:endParaRPr lang="ru-RU" sz="4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72706" name="Picture 6" descr="wedding_ke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700213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Rectangle 7"/>
          <p:cNvSpPr>
            <a:spLocks noChangeArrowheads="1"/>
          </p:cNvSpPr>
          <p:nvPr/>
        </p:nvSpPr>
        <p:spPr bwMode="auto">
          <a:xfrm>
            <a:off x="1763713" y="4941888"/>
            <a:ext cx="14462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Ключ</a:t>
            </a:r>
            <a:r>
              <a:rPr lang="ru-RU" sz="3600" b="1" baseline="30000" dirty="0">
                <a:solidFill>
                  <a:srgbClr val="0000FF"/>
                </a:solidFill>
                <a:latin typeface="Arial Narrow" pitchFamily="34" charset="0"/>
              </a:rPr>
              <a:t>1</a:t>
            </a:r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 </a:t>
            </a:r>
          </a:p>
        </p:txBody>
      </p:sp>
      <p:pic>
        <p:nvPicPr>
          <p:cNvPr id="72708" name="Picture 9" descr="rodn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700213"/>
            <a:ext cx="4032250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Rectangle 10"/>
          <p:cNvSpPr>
            <a:spLocks noChangeArrowheads="1"/>
          </p:cNvSpPr>
          <p:nvPr/>
        </p:nvSpPr>
        <p:spPr bwMode="auto">
          <a:xfrm>
            <a:off x="5724525" y="5013325"/>
            <a:ext cx="14462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Ключ</a:t>
            </a:r>
            <a:r>
              <a:rPr lang="ru-RU" sz="3600" b="1" baseline="30000" dirty="0">
                <a:solidFill>
                  <a:srgbClr val="0000FF"/>
                </a:solidFill>
                <a:latin typeface="Arial Narrow" pitchFamily="34" charset="0"/>
              </a:rPr>
              <a:t>2</a:t>
            </a:r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 </a:t>
            </a:r>
          </a:p>
        </p:txBody>
      </p:sp>
      <p:pic>
        <p:nvPicPr>
          <p:cNvPr id="72710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4"/>
          <p:cNvSpPr>
            <a:spLocks noChangeArrowheads="1"/>
          </p:cNvSpPr>
          <p:nvPr/>
        </p:nvSpPr>
        <p:spPr bwMode="auto">
          <a:xfrm>
            <a:off x="844216" y="980728"/>
            <a:ext cx="748823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Как с точки зрения происхождения называются слова </a:t>
            </a:r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злато, длань, уста, чело?</a:t>
            </a:r>
          </a:p>
          <a:p>
            <a:pPr algn="ctr"/>
            <a:endParaRPr lang="ru-RU" sz="48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73730" name="Прямоугольник 2"/>
          <p:cNvSpPr>
            <a:spLocks noChangeArrowheads="1"/>
          </p:cNvSpPr>
          <p:nvPr/>
        </p:nvSpPr>
        <p:spPr bwMode="auto">
          <a:xfrm>
            <a:off x="857250" y="357188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Лексикология</a:t>
            </a:r>
          </a:p>
        </p:txBody>
      </p:sp>
      <p:pic>
        <p:nvPicPr>
          <p:cNvPr id="4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23016"/>
            <a:ext cx="4313956" cy="35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ChangeArrowheads="1"/>
          </p:cNvSpPr>
          <p:nvPr/>
        </p:nvSpPr>
        <p:spPr bwMode="auto">
          <a:xfrm>
            <a:off x="900113" y="333375"/>
            <a:ext cx="74882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Архаизмы</a:t>
            </a:r>
          </a:p>
        </p:txBody>
      </p:sp>
      <p:pic>
        <p:nvPicPr>
          <p:cNvPr id="74754" name="Picture 6" descr="76e3596a0e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196975"/>
            <a:ext cx="2700338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Rectangle 7"/>
          <p:cNvSpPr>
            <a:spLocks noChangeArrowheads="1"/>
          </p:cNvSpPr>
          <p:nvPr/>
        </p:nvSpPr>
        <p:spPr bwMode="auto">
          <a:xfrm>
            <a:off x="971550" y="3284538"/>
            <a:ext cx="319350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Длань - ладонь </a:t>
            </a:r>
          </a:p>
        </p:txBody>
      </p:sp>
      <p:pic>
        <p:nvPicPr>
          <p:cNvPr id="74756" name="Picture 9" descr="b07b0e2a2afda3715bbf5b6409d079b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196975"/>
            <a:ext cx="2735263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7" name="Rectangle 10"/>
          <p:cNvSpPr>
            <a:spLocks noChangeArrowheads="1"/>
          </p:cNvSpPr>
          <p:nvPr/>
        </p:nvSpPr>
        <p:spPr bwMode="auto">
          <a:xfrm>
            <a:off x="5730300" y="3284538"/>
            <a:ext cx="30412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Злато - золото </a:t>
            </a:r>
          </a:p>
        </p:txBody>
      </p:sp>
      <p:pic>
        <p:nvPicPr>
          <p:cNvPr id="74758" name="Picture 16" descr="lips1"/>
          <p:cNvPicPr>
            <a:picLocks noChangeAspect="1" noChangeArrowheads="1"/>
          </p:cNvPicPr>
          <p:nvPr/>
        </p:nvPicPr>
        <p:blipFill rotWithShape="1">
          <a:blip r:embed="rId4"/>
          <a:srcRect b="12966"/>
          <a:stretch/>
        </p:blipFill>
        <p:spPr bwMode="auto">
          <a:xfrm>
            <a:off x="3490980" y="3930869"/>
            <a:ext cx="2376420" cy="206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9" name="Rectangle 17"/>
          <p:cNvSpPr>
            <a:spLocks noChangeArrowheads="1"/>
          </p:cNvSpPr>
          <p:nvPr/>
        </p:nvSpPr>
        <p:spPr bwMode="auto">
          <a:xfrm>
            <a:off x="3708400" y="5876925"/>
            <a:ext cx="24096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Уста - губы </a:t>
            </a:r>
          </a:p>
        </p:txBody>
      </p:sp>
      <p:pic>
        <p:nvPicPr>
          <p:cNvPr id="74760" name="Picture 21" descr="back button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5" descr="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8" name="Picture 6" descr="26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0" y="0"/>
            <a:ext cx="7572375" cy="580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9" descr="8m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8" y="2000250"/>
            <a:ext cx="3857625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0" name="WordArt 10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3748088" cy="4095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      Кот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 мешке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600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4"/>
          <p:cNvSpPr>
            <a:spLocks noChangeArrowheads="1"/>
          </p:cNvSpPr>
          <p:nvPr/>
        </p:nvSpPr>
        <p:spPr bwMode="auto">
          <a:xfrm>
            <a:off x="714375" y="571500"/>
            <a:ext cx="748823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Я антоним к слову смех.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Не от радости, утех,-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Я бываю поневоле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От несчастья и от боли,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От обиды, неудач</a:t>
            </a:r>
          </a:p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Догадались? Это ______.</a:t>
            </a:r>
          </a:p>
          <a:p>
            <a:pPr algn="ctr"/>
            <a:endParaRPr lang="ru-RU" sz="3600" b="1" i="1" dirty="0">
              <a:solidFill>
                <a:srgbClr val="CC3300"/>
              </a:solidFill>
              <a:latin typeface="Times New Roman" pitchFamily="18" charset="0"/>
            </a:endParaRPr>
          </a:p>
          <a:p>
            <a:pPr algn="ctr"/>
            <a:endParaRPr lang="ru-RU" sz="3600" b="1" dirty="0">
              <a:solidFill>
                <a:srgbClr val="CC3300"/>
              </a:solidFill>
              <a:latin typeface="Times New Roman" pitchFamily="18" charset="0"/>
            </a:endParaRPr>
          </a:p>
        </p:txBody>
      </p:sp>
      <p:pic>
        <p:nvPicPr>
          <p:cNvPr id="76802" name="Picture 9" descr="C:\Users\методический кабинет\Desktop\анима\Анимации\Насекомые\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4071938"/>
            <a:ext cx="7423150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4"/>
          <p:cNvSpPr>
            <a:spLocks noChangeArrowheads="1"/>
          </p:cNvSpPr>
          <p:nvPr/>
        </p:nvSpPr>
        <p:spPr bwMode="auto">
          <a:xfrm>
            <a:off x="900113" y="836613"/>
            <a:ext cx="748823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Плачь </a:t>
            </a:r>
          </a:p>
          <a:p>
            <a:pPr algn="ctr"/>
            <a:endParaRPr lang="ru-RU" sz="80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77827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 descr="http://justclickit.ru/flash/child/child%20(158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114" y="2852936"/>
            <a:ext cx="2509091" cy="334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4"/>
          <p:cNvSpPr>
            <a:spLocks noChangeArrowheads="1"/>
          </p:cNvSpPr>
          <p:nvPr/>
        </p:nvSpPr>
        <p:spPr bwMode="auto">
          <a:xfrm>
            <a:off x="500063" y="857250"/>
            <a:ext cx="8429625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u="sng" dirty="0">
                <a:solidFill>
                  <a:srgbClr val="000099"/>
                </a:solidFill>
                <a:latin typeface="Arial Narrow" pitchFamily="34" charset="0"/>
              </a:rPr>
              <a:t>Найдите антонимы к данным словам.   </a:t>
            </a:r>
            <a:endParaRPr lang="ru-RU" sz="4000" b="1" u="sng" dirty="0">
              <a:solidFill>
                <a:srgbClr val="000099"/>
              </a:solidFill>
              <a:latin typeface="Times New Roman" pitchFamily="18" charset="0"/>
            </a:endParaRP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правда - </a:t>
            </a: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красивый – </a:t>
            </a: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вверх – </a:t>
            </a: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горький –  </a:t>
            </a: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худой – </a:t>
            </a:r>
          </a:p>
          <a:p>
            <a:r>
              <a:rPr lang="ru-RU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трусливый  – </a:t>
            </a:r>
          </a:p>
          <a:p>
            <a:r>
              <a:rPr lang="ru-RU" sz="3600" dirty="0">
                <a:solidFill>
                  <a:srgbClr val="000099"/>
                </a:solidFill>
                <a:latin typeface="Times New Roman" pitchFamily="18" charset="0"/>
              </a:rPr>
              <a:t/>
            </a:r>
            <a:br>
              <a:rPr lang="ru-RU" sz="3600" dirty="0">
                <a:solidFill>
                  <a:srgbClr val="000099"/>
                </a:solidFill>
                <a:latin typeface="Times New Roman" pitchFamily="18" charset="0"/>
              </a:rPr>
            </a:br>
            <a:endParaRPr lang="ru-RU" sz="36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78850" name="Прямоугольник 2"/>
          <p:cNvSpPr>
            <a:spLocks noChangeArrowheads="1"/>
          </p:cNvSpPr>
          <p:nvPr/>
        </p:nvSpPr>
        <p:spPr bwMode="auto">
          <a:xfrm>
            <a:off x="571500" y="285750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Лексикология</a:t>
            </a:r>
          </a:p>
        </p:txBody>
      </p:sp>
      <p:pic>
        <p:nvPicPr>
          <p:cNvPr id="78851" name="Picture 14" descr="003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4643438"/>
            <a:ext cx="19970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4"/>
          <p:cNvSpPr>
            <a:spLocks noChangeArrowheads="1"/>
          </p:cNvSpPr>
          <p:nvPr/>
        </p:nvSpPr>
        <p:spPr bwMode="auto">
          <a:xfrm>
            <a:off x="900113" y="765175"/>
            <a:ext cx="748823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CCECFF"/>
                </a:solidFill>
                <a:latin typeface="Times New Roman" pitchFamily="18" charset="0"/>
              </a:rPr>
              <a:t> </a:t>
            </a:r>
            <a:endParaRPr lang="ru-RU" sz="3600" b="1" i="1">
              <a:solidFill>
                <a:srgbClr val="CC3300"/>
              </a:solidFill>
              <a:latin typeface="Times New Roman" pitchFamily="18" charset="0"/>
            </a:endParaRPr>
          </a:p>
          <a:p>
            <a:pPr algn="ctr"/>
            <a:endParaRPr lang="ru-RU" sz="3600" b="1">
              <a:solidFill>
                <a:srgbClr val="CC3300"/>
              </a:solidFill>
              <a:latin typeface="Times New Roman" pitchFamily="18" charset="0"/>
            </a:endParaRPr>
          </a:p>
        </p:txBody>
      </p:sp>
      <p:sp>
        <p:nvSpPr>
          <p:cNvPr id="79875" name="Прямоугольник 5"/>
          <p:cNvSpPr>
            <a:spLocks noChangeArrowheads="1"/>
          </p:cNvSpPr>
          <p:nvPr/>
        </p:nvSpPr>
        <p:spPr bwMode="auto">
          <a:xfrm>
            <a:off x="1259632" y="404664"/>
            <a:ext cx="750093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правда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ложь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</a:t>
            </a: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красивый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безобразный 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вверх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вниз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горький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сладкий 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худой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толстый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endParaRPr lang="ru-RU" sz="4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sz="4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трусливый –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храбрый </a:t>
            </a:r>
            <a:r>
              <a:rPr lang="ru-RU" sz="4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endParaRPr lang="ru-RU" sz="44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79876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577853"/>
            <a:ext cx="2799928" cy="230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4"/>
          <p:cNvSpPr>
            <a:spLocks noChangeArrowheads="1"/>
          </p:cNvSpPr>
          <p:nvPr/>
        </p:nvSpPr>
        <p:spPr bwMode="auto">
          <a:xfrm>
            <a:off x="467545" y="1285875"/>
            <a:ext cx="8352928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«Счастливый случай»</a:t>
            </a:r>
          </a:p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Команда получает </a:t>
            </a:r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1000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баллов. </a:t>
            </a:r>
          </a:p>
          <a:p>
            <a:pPr algn="ctr"/>
            <a:endParaRPr lang="ru-RU" sz="4400" b="1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0898" name="Прямоугольник 2"/>
          <p:cNvSpPr>
            <a:spLocks noChangeArrowheads="1"/>
          </p:cNvSpPr>
          <p:nvPr/>
        </p:nvSpPr>
        <p:spPr bwMode="auto">
          <a:xfrm>
            <a:off x="714375" y="428625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="1" dirty="0">
                <a:latin typeface="Arial Narrow" pitchFamily="34" charset="0"/>
              </a:rPr>
              <a:t>Лексикология</a:t>
            </a:r>
          </a:p>
        </p:txBody>
      </p:sp>
      <p:pic>
        <p:nvPicPr>
          <p:cNvPr id="80899" name="Picture 12" descr="C:\Users\методический кабинет\Desktop\анима\анимация1\цветы\ц2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9" y="4149080"/>
            <a:ext cx="2423170" cy="2423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0" name="Picture 16" descr="C:\Users\методический кабинет\Desktop\анима\анимация1\бабочки\б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5891" y="3646165"/>
            <a:ext cx="15001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Содержимое 5"/>
          <p:cNvSpPr>
            <a:spLocks noGrp="1"/>
          </p:cNvSpPr>
          <p:nvPr>
            <p:ph sz="half" idx="1"/>
          </p:nvPr>
        </p:nvSpPr>
        <p:spPr>
          <a:xfrm>
            <a:off x="642938" y="785813"/>
            <a:ext cx="714375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5400" b="1" dirty="0" smtClean="0">
                <a:solidFill>
                  <a:srgbClr val="000099"/>
                </a:solidFill>
                <a:latin typeface="Arial Narrow" pitchFamily="34" charset="0"/>
              </a:rPr>
              <a:t>Какие роды литературы вы знаете? </a:t>
            </a:r>
            <a:endParaRPr lang="ru-RU" sz="5400" dirty="0" smtClean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81922" name="Picture 10" descr="KIDS0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697" y="3183381"/>
            <a:ext cx="4984204" cy="344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Прямоугольник 5"/>
          <p:cNvSpPr>
            <a:spLocks noChangeArrowheads="1"/>
          </p:cNvSpPr>
          <p:nvPr/>
        </p:nvSpPr>
        <p:spPr bwMode="auto">
          <a:xfrm>
            <a:off x="1785938" y="1000125"/>
            <a:ext cx="599234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Эпос, лирика, драма</a:t>
            </a:r>
            <a:endParaRPr lang="ru-RU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2946" name="Picture 4" descr="а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75" y="3071813"/>
            <a:ext cx="2143125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4"/>
          <p:cNvSpPr>
            <a:spLocks noChangeArrowheads="1"/>
          </p:cNvSpPr>
          <p:nvPr/>
        </p:nvSpPr>
        <p:spPr bwMode="auto">
          <a:xfrm>
            <a:off x="896585" y="332656"/>
            <a:ext cx="7488237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Назовите автора крылатых выражений:</a:t>
            </a:r>
          </a:p>
          <a:p>
            <a:pPr algn="ctr"/>
            <a:endParaRPr lang="ru-RU" sz="2400" b="1" dirty="0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С </a:t>
            </a:r>
            <a:r>
              <a:rPr lang="ru-RU" sz="3200" b="1" dirty="0">
                <a:solidFill>
                  <a:srgbClr val="000099"/>
                </a:solidFill>
                <a:latin typeface="Arial Narrow" pitchFamily="34" charset="0"/>
              </a:rPr>
              <a:t>разбором выбирай друзей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Ты всё пела, это дело,</a:t>
            </a:r>
          </a:p>
          <a:p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  так пойди же попляши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Ты </a:t>
            </a:r>
            <a:r>
              <a:rPr lang="ru-RU" sz="3200" b="1" dirty="0">
                <a:solidFill>
                  <a:srgbClr val="000099"/>
                </a:solidFill>
                <a:latin typeface="Arial Narrow" pitchFamily="34" charset="0"/>
              </a:rPr>
              <a:t>виноват уж тем, что хочется мне кушать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 А </a:t>
            </a:r>
            <a:r>
              <a:rPr lang="ru-RU" sz="3200" b="1" dirty="0">
                <a:solidFill>
                  <a:srgbClr val="000099"/>
                </a:solidFill>
                <a:latin typeface="Arial Narrow" pitchFamily="34" charset="0"/>
              </a:rPr>
              <a:t>Ларчик просто открывался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 У </a:t>
            </a:r>
            <a:r>
              <a:rPr lang="ru-RU" sz="3200" b="1" dirty="0">
                <a:solidFill>
                  <a:srgbClr val="000099"/>
                </a:solidFill>
                <a:latin typeface="Arial Narrow" pitchFamily="34" charset="0"/>
              </a:rPr>
              <a:t>сильного всегда бессильный виноват</a:t>
            </a:r>
            <a:r>
              <a:rPr lang="ru-RU" sz="3200" dirty="0">
                <a:solidFill>
                  <a:srgbClr val="000099"/>
                </a:solidFill>
                <a:latin typeface="Arial Narrow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rgbClr val="000099"/>
                </a:solidFill>
                <a:latin typeface="Arial Narrow" pitchFamily="34" charset="0"/>
              </a:rPr>
              <a:t>    Знать </a:t>
            </a:r>
            <a:r>
              <a:rPr lang="ru-RU" sz="3200" b="1" dirty="0">
                <a:solidFill>
                  <a:srgbClr val="000099"/>
                </a:solidFill>
                <a:latin typeface="Arial Narrow" pitchFamily="34" charset="0"/>
              </a:rPr>
              <a:t>она сильна, коль лает на слона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4"/>
          <p:cNvSpPr>
            <a:spLocks noChangeArrowheads="1"/>
          </p:cNvSpPr>
          <p:nvPr/>
        </p:nvSpPr>
        <p:spPr bwMode="auto">
          <a:xfrm>
            <a:off x="1619673" y="5445125"/>
            <a:ext cx="604867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Иван Андреевич Крылов</a:t>
            </a:r>
          </a:p>
        </p:txBody>
      </p:sp>
      <p:pic>
        <p:nvPicPr>
          <p:cNvPr id="8499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721" y="114249"/>
            <a:ext cx="4968552" cy="504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6" descr="NAT1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8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692696"/>
            <a:ext cx="8497192" cy="222036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Куда посадили и пустили по океану </a:t>
            </a:r>
            <a:r>
              <a:rPr lang="ru-RU" sz="4400" dirty="0" err="1" smtClean="0">
                <a:solidFill>
                  <a:schemeClr val="bg1"/>
                </a:solidFill>
                <a:latin typeface="Arial Narrow" pitchFamily="34" charset="0"/>
              </a:rPr>
              <a:t>Гвидона</a:t>
            </a: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и его мать  в «Сказке о царе </a:t>
            </a:r>
            <a:r>
              <a:rPr lang="ru-RU" sz="4400" dirty="0" err="1" smtClean="0">
                <a:solidFill>
                  <a:schemeClr val="bg1"/>
                </a:solidFill>
                <a:latin typeface="Arial Narrow" pitchFamily="34" charset="0"/>
              </a:rPr>
              <a:t>Салтане</a:t>
            </a: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4400" dirty="0" err="1" smtClean="0">
                <a:solidFill>
                  <a:schemeClr val="bg1"/>
                </a:solidFill>
                <a:latin typeface="Arial Narrow" pitchFamily="34" charset="0"/>
              </a:rPr>
              <a:t>А.Пушкина</a:t>
            </a: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?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44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    а) таз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    б) бочка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    в) корабль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4400" dirty="0" smtClean="0">
                <a:solidFill>
                  <a:schemeClr val="bg1"/>
                </a:solidFill>
                <a:latin typeface="Arial Narrow" pitchFamily="34" charset="0"/>
              </a:rPr>
              <a:t>     г) баржа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2" descr="волн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71750"/>
            <a:ext cx="9144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2" name="Rectangle 4"/>
          <p:cNvSpPr>
            <a:spLocks noChangeArrowheads="1"/>
          </p:cNvSpPr>
          <p:nvPr/>
        </p:nvSpPr>
        <p:spPr bwMode="auto">
          <a:xfrm>
            <a:off x="900113" y="1916113"/>
            <a:ext cx="74882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 бочку 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87044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4" descr="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6" name="Picture 5" descr="26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" y="357188"/>
            <a:ext cx="74295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7" name="WordArt 7"/>
          <p:cNvSpPr>
            <a:spLocks noChangeArrowheads="1" noChangeShapeType="1" noTextEdit="1"/>
          </p:cNvSpPr>
          <p:nvPr/>
        </p:nvSpPr>
        <p:spPr bwMode="auto">
          <a:xfrm>
            <a:off x="2916238" y="5229225"/>
            <a:ext cx="3097212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6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800</a:t>
            </a:r>
          </a:p>
        </p:txBody>
      </p:sp>
      <p:pic>
        <p:nvPicPr>
          <p:cNvPr id="88068" name="Picture 9" descr="8m5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63" y="2000250"/>
            <a:ext cx="3857625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Прямоугольник 4"/>
          <p:cNvSpPr>
            <a:spLocks noChangeArrowheads="1"/>
          </p:cNvSpPr>
          <p:nvPr/>
        </p:nvSpPr>
        <p:spPr bwMode="auto">
          <a:xfrm>
            <a:off x="785813" y="857250"/>
            <a:ext cx="75723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Как зовут главного 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героя произведения В. </a:t>
            </a:r>
            <a:r>
              <a:rPr lang="ru-RU" sz="4800" b="1" dirty="0" err="1" smtClean="0">
                <a:solidFill>
                  <a:srgbClr val="000099"/>
                </a:solidFill>
                <a:latin typeface="Arial Narrow" pitchFamily="34" charset="0"/>
              </a:rPr>
              <a:t>Гауфа</a:t>
            </a: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 «Карлик Нос»?</a:t>
            </a:r>
            <a:endParaRPr lang="ru-RU" sz="40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89091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://justclickit.ru/flash/time/time%20(29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71600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Дети, детишки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4149545"/>
            <a:ext cx="1529705" cy="233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Содержимое 3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6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Якоб</a:t>
            </a:r>
            <a:r>
              <a:rPr lang="ru-RU" sz="5400" b="1" dirty="0" smtClean="0">
                <a:solidFill>
                  <a:srgbClr val="000099"/>
                </a:solidFill>
              </a:rPr>
              <a:t> </a:t>
            </a:r>
          </a:p>
        </p:txBody>
      </p:sp>
      <p:pic>
        <p:nvPicPr>
          <p:cNvPr id="90117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9" b="2815"/>
          <a:stretch/>
        </p:blipFill>
        <p:spPr bwMode="auto">
          <a:xfrm>
            <a:off x="1979712" y="1268758"/>
            <a:ext cx="5328592" cy="523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Прямоугольник 5"/>
          <p:cNvSpPr>
            <a:spLocks noChangeArrowheads="1"/>
          </p:cNvSpPr>
          <p:nvPr/>
        </p:nvSpPr>
        <p:spPr bwMode="auto">
          <a:xfrm>
            <a:off x="353439" y="4437112"/>
            <a:ext cx="8143875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Автор, жанр этого произведения? Какие персонажи изображены?  </a:t>
            </a:r>
            <a:endParaRPr lang="ru-RU" sz="3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1026" name="Picture 2" descr="Картинки по запросу белый бим черное ух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3" r="10732"/>
          <a:stretch/>
        </p:blipFill>
        <p:spPr bwMode="auto">
          <a:xfrm>
            <a:off x="2586178" y="2027800"/>
            <a:ext cx="2389779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68" y="69382"/>
            <a:ext cx="367240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охожее изображение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6" r="14760"/>
          <a:stretch/>
        </p:blipFill>
        <p:spPr bwMode="auto">
          <a:xfrm>
            <a:off x="4860032" y="97123"/>
            <a:ext cx="3907940" cy="225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Прямоугольник 5"/>
          <p:cNvSpPr>
            <a:spLocks noChangeArrowheads="1"/>
          </p:cNvSpPr>
          <p:nvPr/>
        </p:nvSpPr>
        <p:spPr bwMode="auto">
          <a:xfrm>
            <a:off x="357188" y="4071938"/>
            <a:ext cx="8143875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Г. </a:t>
            </a:r>
            <a:r>
              <a:rPr lang="ru-RU" sz="4400" b="1" dirty="0" err="1" smtClean="0">
                <a:solidFill>
                  <a:srgbClr val="000099"/>
                </a:solidFill>
                <a:latin typeface="Arial Narrow" pitchFamily="34" charset="0"/>
              </a:rPr>
              <a:t>Троепольский</a:t>
            </a:r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, 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жанр </a:t>
            </a:r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–повесть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, на экране </a:t>
            </a:r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изображены  дети, Степановна, Даша, </a:t>
            </a:r>
          </a:p>
          <a:p>
            <a:pPr algn="ctr"/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Иван Иванович.</a:t>
            </a:r>
            <a:endParaRPr lang="ru-RU" sz="44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92166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Картинки по запросу белый бим черное ух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293" y="217978"/>
            <a:ext cx="3858915" cy="399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68" y="1326475"/>
            <a:ext cx="2136796" cy="285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4"/>
          <p:cNvSpPr>
            <a:spLocks noChangeArrowheads="1"/>
          </p:cNvSpPr>
          <p:nvPr/>
        </p:nvSpPr>
        <p:spPr bwMode="auto">
          <a:xfrm>
            <a:off x="900112" y="692696"/>
            <a:ext cx="7488237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>
                <a:solidFill>
                  <a:srgbClr val="000099"/>
                </a:solidFill>
                <a:latin typeface="Arial Narrow" pitchFamily="34" charset="0"/>
              </a:rPr>
              <a:t>Перечислите названия падежей</a:t>
            </a:r>
          </a:p>
          <a:p>
            <a:pPr algn="ctr"/>
            <a:endParaRPr lang="ru-RU" sz="54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26626" name="Picture 2" descr="http://justclickit.ru/flash/child/child%20(711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05824"/>
            <a:ext cx="4896544" cy="403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9" name="Picture 6" descr="Рисунок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63990"/>
            <a:ext cx="7847442" cy="5929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0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4"/>
          <p:cNvSpPr>
            <a:spLocks noChangeArrowheads="1"/>
          </p:cNvSpPr>
          <p:nvPr/>
        </p:nvSpPr>
        <p:spPr bwMode="auto">
          <a:xfrm>
            <a:off x="142874" y="602129"/>
            <a:ext cx="900112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Arial Narrow" pitchFamily="34" charset="0"/>
              </a:rPr>
              <a:t>Продолжите.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endParaRPr lang="ru-RU" sz="4800" b="1" dirty="0" smtClean="0">
              <a:solidFill>
                <a:srgbClr val="000099"/>
              </a:solidFill>
              <a:latin typeface="Arial Narrow" pitchFamily="34" charset="0"/>
            </a:endParaRPr>
          </a:p>
          <a:p>
            <a:pPr algn="ctr"/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Имя  прилагательное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– это часть речи………</a:t>
            </a:r>
          </a:p>
        </p:txBody>
      </p:sp>
      <p:pic>
        <p:nvPicPr>
          <p:cNvPr id="95234" name="Picture 6" descr="C:\Users\методический кабинет\Desktop\анима\анимация1\цветы\ц3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3000375"/>
            <a:ext cx="230939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Users\методический кабинет\Desktop\анима\анимашки\птицы\18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1840" y="4365104"/>
            <a:ext cx="1979443" cy="181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Прямоугольник 6"/>
          <p:cNvSpPr>
            <a:spLocks noChangeArrowheads="1"/>
          </p:cNvSpPr>
          <p:nvPr/>
        </p:nvSpPr>
        <p:spPr bwMode="auto">
          <a:xfrm>
            <a:off x="214313" y="908720"/>
            <a:ext cx="871537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Имя прилагательное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– это часть речи, которая обозначает признак предмета и отвечает на вопросы какой? чей?</a:t>
            </a:r>
          </a:p>
        </p:txBody>
      </p:sp>
      <p:pic>
        <p:nvPicPr>
          <p:cNvPr id="96258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C:\Users\методический кабинет\Desktop\анима\анимашки\птицы\18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9962" y="4797152"/>
            <a:ext cx="1900905" cy="1742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:\Users\методический кабинет\Desktop\анима\анимация1\цветы\ц3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0460" y="3171114"/>
            <a:ext cx="230939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4"/>
          <p:cNvSpPr>
            <a:spLocks noChangeArrowheads="1"/>
          </p:cNvSpPr>
          <p:nvPr/>
        </p:nvSpPr>
        <p:spPr bwMode="auto">
          <a:xfrm>
            <a:off x="900113" y="1000125"/>
            <a:ext cx="748823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Раздел науки о языке, изучающий части речи</a:t>
            </a:r>
            <a:r>
              <a:rPr lang="ru-RU" sz="4400" b="1" dirty="0" smtClean="0">
                <a:solidFill>
                  <a:srgbClr val="000099"/>
                </a:solidFill>
                <a:latin typeface="Arial Narrow" pitchFamily="34" charset="0"/>
              </a:rPr>
              <a:t>?</a:t>
            </a:r>
            <a:endParaRPr lang="ru-RU" sz="44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4" name="Picture 15" descr="02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2424572"/>
            <a:ext cx="5400600" cy="435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Прямоугольник 3"/>
          <p:cNvSpPr>
            <a:spLocks noChangeArrowheads="1"/>
          </p:cNvSpPr>
          <p:nvPr/>
        </p:nvSpPr>
        <p:spPr bwMode="auto">
          <a:xfrm>
            <a:off x="2170319" y="1143000"/>
            <a:ext cx="50129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Морфология  </a:t>
            </a:r>
          </a:p>
        </p:txBody>
      </p:sp>
      <p:pic>
        <p:nvPicPr>
          <p:cNvPr id="98306" name="Picture 7" descr="baby13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689647"/>
            <a:ext cx="3248489" cy="350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justclickit.ru/flash/child/child%20(427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53021"/>
            <a:ext cx="1328161" cy="176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4"/>
          <p:cNvSpPr>
            <a:spLocks noChangeArrowheads="1"/>
          </p:cNvSpPr>
          <p:nvPr/>
        </p:nvSpPr>
        <p:spPr bwMode="auto">
          <a:xfrm>
            <a:off x="323528" y="2857500"/>
            <a:ext cx="8712967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Найдите ошибки в употреблении прилагательных. </a:t>
            </a:r>
            <a:r>
              <a:rPr lang="ru-RU" sz="3600" b="1" dirty="0" smtClean="0">
                <a:solidFill>
                  <a:srgbClr val="000099"/>
                </a:solidFill>
                <a:latin typeface="Arial Narrow" pitchFamily="34" charset="0"/>
              </a:rPr>
              <a:t>  Исправьте </a:t>
            </a: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ошибки. </a:t>
            </a:r>
          </a:p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Идет Иванушка лесами дремучими, болотами </a:t>
            </a:r>
            <a:r>
              <a:rPr lang="ru-RU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вязкучими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 </a:t>
            </a:r>
            <a:b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99330" name="Picture 22" descr="dragon_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848" y="35974"/>
            <a:ext cx="4392513" cy="353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Прямоугольник 4"/>
          <p:cNvSpPr>
            <a:spLocks noChangeArrowheads="1"/>
          </p:cNvSpPr>
          <p:nvPr/>
        </p:nvSpPr>
        <p:spPr bwMode="auto">
          <a:xfrm>
            <a:off x="571500" y="928688"/>
            <a:ext cx="81438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Идет Иванушка лесами дремучими, болотами вязкими. </a:t>
            </a:r>
          </a:p>
        </p:txBody>
      </p:sp>
      <p:pic>
        <p:nvPicPr>
          <p:cNvPr id="100355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justclickit.ru/flash/child/child%20(448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73" y="2988894"/>
            <a:ext cx="2880320" cy="32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5" descr="собака пишет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7" y="4264086"/>
            <a:ext cx="2952328" cy="190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4"/>
          <p:cNvSpPr>
            <a:spLocks noChangeArrowheads="1"/>
          </p:cNvSpPr>
          <p:nvPr/>
        </p:nvSpPr>
        <p:spPr bwMode="auto">
          <a:xfrm>
            <a:off x="547936" y="908050"/>
            <a:ext cx="7767389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Определить род и склонение существительного </a:t>
            </a:r>
          </a:p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дядя. 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101378" name="Picture 55" descr="собака пишет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6077" y="4365180"/>
            <a:ext cx="2952328" cy="190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justclickit.ru/flash/child/child%20(448)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6" y="3216275"/>
            <a:ext cx="2880320" cy="32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5"/>
          <p:cNvSpPr>
            <a:spLocks noChangeArrowheads="1"/>
          </p:cNvSpPr>
          <p:nvPr/>
        </p:nvSpPr>
        <p:spPr bwMode="auto">
          <a:xfrm>
            <a:off x="1005682" y="908775"/>
            <a:ext cx="74882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Мужской  </a:t>
            </a: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род, </a:t>
            </a:r>
            <a:endParaRPr lang="ru-RU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  склонение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02402" name="Picture 55" descr="собака пишет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2938" y="4221088"/>
            <a:ext cx="3438174" cy="22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03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justclickit.ru/flash/child/child%20(448)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98587"/>
            <a:ext cx="2880320" cy="32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4"/>
          <p:cNvSpPr>
            <a:spLocks noChangeArrowheads="1"/>
          </p:cNvSpPr>
          <p:nvPr/>
        </p:nvSpPr>
        <p:spPr bwMode="auto">
          <a:xfrm>
            <a:off x="900113" y="1124744"/>
            <a:ext cx="74882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По цели высказывания предложения бывают …</a:t>
            </a:r>
          </a:p>
        </p:txBody>
      </p:sp>
      <p:pic>
        <p:nvPicPr>
          <p:cNvPr id="20482" name="Picture 2" descr="http://justclickit.ru/flash/child/child%20(448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98587"/>
            <a:ext cx="2880320" cy="32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5" descr="собака пишет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5338" y="4373488"/>
            <a:ext cx="3438174" cy="221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8"/>
          <p:cNvSpPr>
            <a:spLocks noChangeArrowheads="1"/>
          </p:cNvSpPr>
          <p:nvPr/>
        </p:nvSpPr>
        <p:spPr bwMode="auto">
          <a:xfrm>
            <a:off x="2357438" y="1071563"/>
            <a:ext cx="935037" cy="576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04451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собака с лапой вверх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2851" y="4682273"/>
            <a:ext cx="1501149" cy="273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ChangeArrowheads="1"/>
          </p:cNvSpPr>
          <p:nvPr/>
        </p:nvSpPr>
        <p:spPr bwMode="auto">
          <a:xfrm>
            <a:off x="827088" y="4076700"/>
            <a:ext cx="74882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Что изображено на схемах?</a:t>
            </a:r>
          </a:p>
        </p:txBody>
      </p:sp>
      <p:pic>
        <p:nvPicPr>
          <p:cNvPr id="105474" name="Picture 8" descr="Рисунок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0888" y="476672"/>
            <a:ext cx="7019503" cy="137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9" descr="Рисунок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889" y="2242592"/>
            <a:ext cx="6639322" cy="129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5"/>
          <p:cNvSpPr>
            <a:spLocks noChangeArrowheads="1"/>
          </p:cNvSpPr>
          <p:nvPr/>
        </p:nvSpPr>
        <p:spPr bwMode="auto">
          <a:xfrm>
            <a:off x="900113" y="1268760"/>
            <a:ext cx="74882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>
                <a:solidFill>
                  <a:srgbClr val="000099"/>
                </a:solidFill>
                <a:latin typeface="Arial Narrow" pitchFamily="34" charset="0"/>
              </a:rPr>
              <a:t>Предложения с однородными членами</a:t>
            </a:r>
          </a:p>
        </p:txBody>
      </p:sp>
      <p:pic>
        <p:nvPicPr>
          <p:cNvPr id="106498" name="Picture 9" descr="baby2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3286125"/>
            <a:ext cx="228123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Прямоугольник 5"/>
          <p:cNvSpPr>
            <a:spLocks noChangeArrowheads="1"/>
          </p:cNvSpPr>
          <p:nvPr/>
        </p:nvSpPr>
        <p:spPr bwMode="auto">
          <a:xfrm>
            <a:off x="571500" y="1285875"/>
            <a:ext cx="807243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 окном кружился снег. </a:t>
            </a:r>
          </a:p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Это предложение или словосочетание? </a:t>
            </a:r>
          </a:p>
        </p:txBody>
      </p:sp>
      <p:pic>
        <p:nvPicPr>
          <p:cNvPr id="107522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714625"/>
            <a:ext cx="17145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3786188"/>
            <a:ext cx="1714500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4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3143250"/>
            <a:ext cx="17145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5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0" y="3429000"/>
            <a:ext cx="17145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6" name="Рисунок 3" descr="2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25" y="-285750"/>
            <a:ext cx="5072063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7" name="Прямоугольник 4"/>
          <p:cNvSpPr>
            <a:spLocks noChangeArrowheads="1"/>
          </p:cNvSpPr>
          <p:nvPr/>
        </p:nvSpPr>
        <p:spPr bwMode="auto">
          <a:xfrm>
            <a:off x="1767992" y="1857375"/>
            <a:ext cx="548419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Предложение</a:t>
            </a:r>
            <a:r>
              <a:rPr lang="ru-RU" sz="4400" b="1" dirty="0">
                <a:solidFill>
                  <a:srgbClr val="000099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08548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2714625"/>
            <a:ext cx="1714500" cy="278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9" name="Picture 22" descr="AG00158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2500313"/>
            <a:ext cx="1714500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50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>
            <a:spLocks noChangeArrowheads="1"/>
          </p:cNvSpPr>
          <p:nvPr/>
        </p:nvSpPr>
        <p:spPr bwMode="auto">
          <a:xfrm>
            <a:off x="323528" y="5445125"/>
            <a:ext cx="842493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</a:rPr>
              <a:t>О каком члене предложения идет речь?</a:t>
            </a:r>
          </a:p>
        </p:txBody>
      </p:sp>
      <p:pic>
        <p:nvPicPr>
          <p:cNvPr id="109570" name="Picture 6" descr="Рисунок9"/>
          <p:cNvPicPr>
            <a:picLocks noChangeAspect="1" noChangeArrowheads="1"/>
          </p:cNvPicPr>
          <p:nvPr/>
        </p:nvPicPr>
        <p:blipFill rotWithShape="1">
          <a:blip r:embed="rId2"/>
          <a:srcRect l="7003" t="8852" r="10093" b="6878"/>
          <a:stretch/>
        </p:blipFill>
        <p:spPr bwMode="auto">
          <a:xfrm>
            <a:off x="1007381" y="397385"/>
            <a:ext cx="6984776" cy="502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1" name="Rectangle 7"/>
          <p:cNvSpPr>
            <a:spLocks noChangeArrowheads="1"/>
          </p:cNvSpPr>
          <p:nvPr/>
        </p:nvSpPr>
        <p:spPr bwMode="auto">
          <a:xfrm>
            <a:off x="3275856" y="2908460"/>
            <a:ext cx="3816424" cy="21758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09572" name="Rectangle 8"/>
          <p:cNvSpPr>
            <a:spLocks noChangeArrowheads="1"/>
          </p:cNvSpPr>
          <p:nvPr/>
        </p:nvSpPr>
        <p:spPr bwMode="auto">
          <a:xfrm>
            <a:off x="3707904" y="980728"/>
            <a:ext cx="2232248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5" descr="Рисунок9"/>
          <p:cNvPicPr>
            <a:picLocks noChangeAspect="1" noChangeArrowheads="1"/>
          </p:cNvPicPr>
          <p:nvPr/>
        </p:nvPicPr>
        <p:blipFill rotWithShape="1">
          <a:blip r:embed="rId2"/>
          <a:srcRect l="7153" t="8904" r="8260" b="7428"/>
          <a:stretch/>
        </p:blipFill>
        <p:spPr bwMode="auto">
          <a:xfrm>
            <a:off x="281391" y="260648"/>
            <a:ext cx="8026523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4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4" descr="1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r="2499" b="7309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18" name="WordArt 5"/>
          <p:cNvSpPr>
            <a:spLocks noChangeArrowheads="1" noChangeShapeType="1" noTextEdit="1"/>
          </p:cNvSpPr>
          <p:nvPr/>
        </p:nvSpPr>
        <p:spPr bwMode="auto">
          <a:xfrm>
            <a:off x="2928938" y="1571625"/>
            <a:ext cx="4214812" cy="40005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Х2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1000 х 2= 2000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4"/>
          <p:cNvSpPr>
            <a:spLocks noChangeArrowheads="1"/>
          </p:cNvSpPr>
          <p:nvPr/>
        </p:nvSpPr>
        <p:spPr bwMode="auto">
          <a:xfrm>
            <a:off x="827088" y="0"/>
            <a:ext cx="7488237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Сделайте синтаксический разбор данного предложения. </a:t>
            </a: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pic>
        <p:nvPicPr>
          <p:cNvPr id="112642" name="Picture 5" descr="C:\Users\Наталья\Desktop\Новая папка (3)\1 лис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315" y="1357313"/>
            <a:ext cx="8543157" cy="5346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4"/>
          <p:cNvSpPr>
            <a:spLocks noChangeArrowheads="1"/>
          </p:cNvSpPr>
          <p:nvPr/>
        </p:nvSpPr>
        <p:spPr bwMode="auto">
          <a:xfrm>
            <a:off x="900113" y="2276475"/>
            <a:ext cx="74882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На зиму </a:t>
            </a:r>
            <a:r>
              <a:rPr lang="ru-RU" sz="5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 отцом </a:t>
            </a:r>
            <a:r>
              <a:rPr lang="ru-RU" sz="5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готовим </a:t>
            </a:r>
            <a:r>
              <a:rPr lang="ru-RU" sz="5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дрова, лед.  </a:t>
            </a:r>
          </a:p>
        </p:txBody>
      </p:sp>
      <p:pic>
        <p:nvPicPr>
          <p:cNvPr id="113666" name="Picture 10" descr="mouse_NewYea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0"/>
            <a:ext cx="242887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7" descr="а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946525"/>
            <a:ext cx="2003425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8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27988" y="5732463"/>
            <a:ext cx="931862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ext Box 8"/>
          <p:cNvSpPr txBox="1">
            <a:spLocks noChangeArrowheads="1"/>
          </p:cNvSpPr>
          <p:nvPr/>
        </p:nvSpPr>
        <p:spPr bwMode="auto">
          <a:xfrm>
            <a:off x="447675" y="568325"/>
            <a:ext cx="844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14690" name="Text Box 9"/>
          <p:cNvSpPr txBox="1">
            <a:spLocks noChangeArrowheads="1"/>
          </p:cNvSpPr>
          <p:nvPr/>
        </p:nvSpPr>
        <p:spPr bwMode="auto">
          <a:xfrm>
            <a:off x="1071563" y="549275"/>
            <a:ext cx="746087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200" dirty="0">
                <a:solidFill>
                  <a:srgbClr val="000099"/>
                </a:solidFill>
                <a:latin typeface="Times New Roman" pitchFamily="18" charset="0"/>
              </a:rPr>
              <a:t>    </a:t>
            </a:r>
            <a:r>
              <a:rPr lang="ru-RU" sz="7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Сладкий </a:t>
            </a:r>
            <a:r>
              <a:rPr lang="ru-RU" sz="7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камень </a:t>
            </a:r>
          </a:p>
          <a:p>
            <a:r>
              <a:rPr lang="ru-RU" sz="7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в </a:t>
            </a:r>
            <a:r>
              <a:rPr lang="ru-RU" sz="72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воде тает . </a:t>
            </a:r>
          </a:p>
        </p:txBody>
      </p:sp>
      <p:sp>
        <p:nvSpPr>
          <p:cNvPr id="114691" name="Text Box 11"/>
          <p:cNvSpPr txBox="1">
            <a:spLocks noChangeArrowheads="1"/>
          </p:cNvSpPr>
          <p:nvPr/>
        </p:nvSpPr>
        <p:spPr bwMode="auto">
          <a:xfrm>
            <a:off x="323850" y="404813"/>
            <a:ext cx="43180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6372225" y="5734050"/>
            <a:ext cx="23764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Сахар</a:t>
            </a:r>
          </a:p>
        </p:txBody>
      </p:sp>
      <p:pic>
        <p:nvPicPr>
          <p:cNvPr id="114694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Дети, детиш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36912"/>
            <a:ext cx="3384376" cy="362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ext Box 4"/>
          <p:cNvSpPr txBox="1">
            <a:spLocks noChangeArrowheads="1"/>
          </p:cNvSpPr>
          <p:nvPr/>
        </p:nvSpPr>
        <p:spPr bwMode="auto">
          <a:xfrm>
            <a:off x="1143000" y="764704"/>
            <a:ext cx="724542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6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Жидко</a:t>
            </a:r>
            <a:r>
              <a:rPr lang="ru-RU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</a:t>
            </a:r>
            <a:r>
              <a:rPr lang="ru-RU" sz="6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а  </a:t>
            </a:r>
            <a:r>
              <a:rPr lang="ru-RU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не </a:t>
            </a:r>
            <a:r>
              <a:rPr lang="ru-RU" sz="6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вода</a:t>
            </a:r>
            <a:r>
              <a:rPr lang="ru-RU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, бело, </a:t>
            </a:r>
            <a:r>
              <a:rPr lang="ru-RU" sz="6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а  не  снег</a:t>
            </a:r>
            <a:r>
              <a:rPr lang="ru-RU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</a:p>
        </p:txBody>
      </p:sp>
      <p:sp>
        <p:nvSpPr>
          <p:cNvPr id="115714" name="Text Box 7"/>
          <p:cNvSpPr txBox="1">
            <a:spLocks noChangeArrowheads="1"/>
          </p:cNvSpPr>
          <p:nvPr/>
        </p:nvSpPr>
        <p:spPr bwMode="auto">
          <a:xfrm>
            <a:off x="323850" y="404813"/>
            <a:ext cx="576263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</a:t>
            </a: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948488" y="5661025"/>
            <a:ext cx="21955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Молоко</a:t>
            </a:r>
          </a:p>
        </p:txBody>
      </p:sp>
      <p:pic>
        <p:nvPicPr>
          <p:cNvPr id="115717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Дети, детиш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36912"/>
            <a:ext cx="3384376" cy="362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Text Box 4"/>
          <p:cNvSpPr txBox="1">
            <a:spLocks noChangeArrowheads="1"/>
          </p:cNvSpPr>
          <p:nvPr/>
        </p:nvSpPr>
        <p:spPr bwMode="auto">
          <a:xfrm>
            <a:off x="1714500" y="0"/>
            <a:ext cx="645795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5400" b="1" i="1" dirty="0">
              <a:solidFill>
                <a:srgbClr val="000099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ru-RU" sz="5400" b="1" dirty="0">
                <a:solidFill>
                  <a:srgbClr val="000099"/>
                </a:solidFill>
                <a:latin typeface="Arial Narrow" pitchFamily="34" charset="0"/>
              </a:rPr>
              <a:t>В воде родится, воды боится.</a:t>
            </a:r>
          </a:p>
        </p:txBody>
      </p:sp>
      <p:sp>
        <p:nvSpPr>
          <p:cNvPr id="116738" name="Text Box 5"/>
          <p:cNvSpPr txBox="1">
            <a:spLocks noChangeArrowheads="1"/>
          </p:cNvSpPr>
          <p:nvPr/>
        </p:nvSpPr>
        <p:spPr bwMode="auto">
          <a:xfrm>
            <a:off x="395288" y="6092825"/>
            <a:ext cx="187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116739" name="Text Box 7"/>
          <p:cNvSpPr txBox="1">
            <a:spLocks noChangeArrowheads="1"/>
          </p:cNvSpPr>
          <p:nvPr/>
        </p:nvSpPr>
        <p:spPr bwMode="auto">
          <a:xfrm>
            <a:off x="323850" y="404813"/>
            <a:ext cx="503238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З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Д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К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И</a:t>
            </a: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948264" y="5818188"/>
            <a:ext cx="1727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Соль</a:t>
            </a:r>
          </a:p>
        </p:txBody>
      </p:sp>
      <p:pic>
        <p:nvPicPr>
          <p:cNvPr id="116742" name="Picture 21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Дети, детишки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4324680"/>
            <a:ext cx="1806401" cy="18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Дети, детишки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011" y="2675196"/>
            <a:ext cx="3384376" cy="362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7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56" y="3689078"/>
            <a:ext cx="3312368" cy="331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2" name="Text Box 4"/>
          <p:cNvSpPr txBox="1">
            <a:spLocks noChangeArrowheads="1"/>
          </p:cNvSpPr>
          <p:nvPr/>
        </p:nvSpPr>
        <p:spPr bwMode="auto">
          <a:xfrm>
            <a:off x="179512" y="357188"/>
            <a:ext cx="82089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Всегда шагаем мы вдвоем, похожие, как братья, </a:t>
            </a:r>
            <a:endParaRPr lang="ru-RU" sz="4800" b="1" dirty="0" smtClean="0">
              <a:solidFill>
                <a:srgbClr val="000099"/>
              </a:solidFill>
              <a:latin typeface="Arial Narrow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4800" b="1" dirty="0" smtClean="0">
                <a:solidFill>
                  <a:srgbClr val="000099"/>
                </a:solidFill>
                <a:latin typeface="Arial Narrow" pitchFamily="34" charset="0"/>
              </a:rPr>
              <a:t>Мы </a:t>
            </a: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за обедом под столом, </a:t>
            </a:r>
          </a:p>
          <a:p>
            <a:pPr algn="ctr">
              <a:spcBef>
                <a:spcPct val="50000"/>
              </a:spcBef>
            </a:pPr>
            <a:r>
              <a:rPr lang="ru-RU" sz="4800" b="1" dirty="0">
                <a:solidFill>
                  <a:srgbClr val="000099"/>
                </a:solidFill>
                <a:latin typeface="Arial Narrow" pitchFamily="34" charset="0"/>
              </a:rPr>
              <a:t>А ночью под кроватью </a:t>
            </a:r>
          </a:p>
        </p:txBody>
      </p:sp>
      <p:sp>
        <p:nvSpPr>
          <p:cNvPr id="117763" name="Text Box 7"/>
          <p:cNvSpPr txBox="1">
            <a:spLocks noChangeArrowheads="1"/>
          </p:cNvSpPr>
          <p:nvPr/>
        </p:nvSpPr>
        <p:spPr bwMode="auto">
          <a:xfrm>
            <a:off x="323850" y="404813"/>
            <a:ext cx="503238" cy="242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Д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</a:b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</a:t>
            </a:r>
          </a:p>
          <a:p>
            <a:pPr>
              <a:spcBef>
                <a:spcPct val="50000"/>
              </a:spcBef>
            </a:pP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5357813" y="5805488"/>
            <a:ext cx="346233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Башмаки </a:t>
            </a:r>
          </a:p>
        </p:txBody>
      </p:sp>
      <p:pic>
        <p:nvPicPr>
          <p:cNvPr id="117765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6" descr="11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6287" y="2276872"/>
            <a:ext cx="2676153" cy="324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Rectangle 7"/>
          <p:cNvSpPr>
            <a:spLocks noChangeArrowheads="1"/>
          </p:cNvSpPr>
          <p:nvPr/>
        </p:nvSpPr>
        <p:spPr bwMode="auto">
          <a:xfrm>
            <a:off x="500063" y="497514"/>
            <a:ext cx="82153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4400" b="1" dirty="0">
                <a:solidFill>
                  <a:srgbClr val="000099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Два брата видятся, а близко не сходятся. </a:t>
            </a:r>
            <a:endParaRPr lang="ru-RU" sz="6600" b="1" dirty="0">
              <a:solidFill>
                <a:srgbClr val="000099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0902" name="Прямоугольник 7"/>
          <p:cNvSpPr>
            <a:spLocks noChangeArrowheads="1"/>
          </p:cNvSpPr>
          <p:nvPr/>
        </p:nvSpPr>
        <p:spPr bwMode="auto">
          <a:xfrm>
            <a:off x="3286125" y="5500688"/>
            <a:ext cx="36375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Потолок и пол </a:t>
            </a:r>
          </a:p>
        </p:txBody>
      </p:sp>
      <p:pic>
        <p:nvPicPr>
          <p:cNvPr id="118789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11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9780" y="2276872"/>
            <a:ext cx="2627631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Всякая всячина </a:t>
            </a:r>
          </a:p>
        </p:txBody>
      </p:sp>
      <p:sp>
        <p:nvSpPr>
          <p:cNvPr id="1198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686800" cy="4852988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4400" dirty="0" smtClean="0">
                <a:latin typeface="Arial Narrow" pitchFamily="34" charset="0"/>
              </a:rPr>
              <a:t>      </a:t>
            </a:r>
            <a:r>
              <a:rPr lang="ru-RU" sz="4400" dirty="0" smtClean="0">
                <a:solidFill>
                  <a:srgbClr val="000099"/>
                </a:solidFill>
                <a:latin typeface="Arial Narrow" pitchFamily="34" charset="0"/>
              </a:rPr>
              <a:t>Изобразить голосом вой </a:t>
            </a:r>
          </a:p>
          <a:p>
            <a:pPr algn="ctr">
              <a:buFontTx/>
              <a:buNone/>
            </a:pPr>
            <a:r>
              <a:rPr lang="ru-RU" sz="4400" dirty="0" smtClean="0">
                <a:solidFill>
                  <a:srgbClr val="000099"/>
                </a:solidFill>
                <a:latin typeface="Arial Narrow" pitchFamily="34" charset="0"/>
              </a:rPr>
              <a:t>милицейской сирены</a:t>
            </a:r>
          </a:p>
        </p:txBody>
      </p:sp>
      <p:pic>
        <p:nvPicPr>
          <p:cNvPr id="119811" name="Picture 5" descr="Бегущий пая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2708920"/>
            <a:ext cx="8785101" cy="24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2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Всякая всячина</a:t>
            </a:r>
          </a:p>
        </p:txBody>
      </p:sp>
      <p:sp>
        <p:nvSpPr>
          <p:cNvPr id="12083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4000" dirty="0" smtClean="0">
                <a:latin typeface="Arial Narrow" pitchFamily="34" charset="0"/>
              </a:rPr>
              <a:t>      </a:t>
            </a:r>
            <a:r>
              <a:rPr lang="ru-RU" sz="4000" dirty="0" smtClean="0">
                <a:solidFill>
                  <a:srgbClr val="000099"/>
                </a:solidFill>
                <a:latin typeface="Arial Narrow" pitchFamily="34" charset="0"/>
              </a:rPr>
              <a:t>Изобразить человека, который ест     ЛИМОН.</a:t>
            </a:r>
          </a:p>
          <a:p>
            <a:pPr>
              <a:buFontTx/>
              <a:buNone/>
            </a:pPr>
            <a:endParaRPr lang="ru-RU" sz="4000" dirty="0" smtClean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120835" name="Picture 2" descr="C:\Users\Наталья\презентации уроков ЛСОШ\Рисунки\КАРТИНКИ\Природа\01014070.jpg"/>
          <p:cNvPicPr>
            <a:picLocks noChangeAspect="1" noChangeArrowheads="1"/>
          </p:cNvPicPr>
          <p:nvPr/>
        </p:nvPicPr>
        <p:blipFill rotWithShape="1">
          <a:blip r:embed="rId2"/>
          <a:srcRect l="8854" t="24607" r="13222"/>
          <a:stretch/>
        </p:blipFill>
        <p:spPr bwMode="auto">
          <a:xfrm>
            <a:off x="1595712" y="3057690"/>
            <a:ext cx="5496568" cy="361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6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7" name="Picture 5" descr="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1863" y="3429000"/>
            <a:ext cx="2808287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Всякая всячина 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idx="1"/>
          </p:nvPr>
        </p:nvSpPr>
        <p:spPr>
          <a:xfrm>
            <a:off x="2700338" y="476250"/>
            <a:ext cx="6264275" cy="4319588"/>
          </a:xfrm>
        </p:spPr>
        <p:txBody>
          <a:bodyPr/>
          <a:lstStyle/>
          <a:p>
            <a:pPr>
              <a:buFontTx/>
              <a:buNone/>
            </a:pPr>
            <a:r>
              <a:rPr lang="ru-RU" dirty="0" smtClean="0"/>
              <a:t>      </a:t>
            </a:r>
          </a:p>
          <a:p>
            <a:pPr>
              <a:buFontTx/>
              <a:buNone/>
            </a:pPr>
            <a:endParaRPr lang="ru-RU" dirty="0" smtClean="0"/>
          </a:p>
          <a:p>
            <a:pPr>
              <a:lnSpc>
                <a:spcPct val="110000"/>
              </a:lnSpc>
              <a:buFontTx/>
              <a:buNone/>
            </a:pPr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       </a:t>
            </a:r>
            <a:r>
              <a:rPr lang="ru-RU" sz="3600" dirty="0" smtClean="0">
                <a:solidFill>
                  <a:srgbClr val="000099"/>
                </a:solidFill>
                <a:latin typeface="Arial Narrow" pitchFamily="34" charset="0"/>
              </a:rPr>
              <a:t>Рассказать любое стихотворение так, как будто вы его читаете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sz="3600" dirty="0" smtClean="0">
                <a:solidFill>
                  <a:srgbClr val="000099"/>
                </a:solidFill>
                <a:latin typeface="Arial Narrow" pitchFamily="34" charset="0"/>
              </a:rPr>
              <a:t>   в большом зале,  </a:t>
            </a:r>
          </a:p>
          <a:p>
            <a:pPr>
              <a:lnSpc>
                <a:spcPct val="110000"/>
              </a:lnSpc>
              <a:buFontTx/>
              <a:buNone/>
            </a:pPr>
            <a:r>
              <a:rPr lang="ru-RU" sz="3600" dirty="0" smtClean="0">
                <a:solidFill>
                  <a:srgbClr val="000099"/>
                </a:solidFill>
                <a:latin typeface="Arial Narrow" pitchFamily="34" charset="0"/>
              </a:rPr>
              <a:t>   а микрофон не работает.</a:t>
            </a:r>
          </a:p>
        </p:txBody>
      </p:sp>
      <p:pic>
        <p:nvPicPr>
          <p:cNvPr id="121860" name="Picture 6" descr="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96752"/>
            <a:ext cx="2809007" cy="4122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1" name="Picture 21" descr="back button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7" descr="сканирование0005"/>
          <p:cNvPicPr>
            <a:picLocks noChangeAspect="1" noChangeArrowheads="1"/>
          </p:cNvPicPr>
          <p:nvPr/>
        </p:nvPicPr>
        <p:blipFill>
          <a:blip r:embed="rId2"/>
          <a:srcRect t="-4547" r="8794"/>
          <a:stretch>
            <a:fillRect/>
          </a:stretch>
        </p:blipFill>
        <p:spPr bwMode="auto">
          <a:xfrm>
            <a:off x="3440113" y="692150"/>
            <a:ext cx="5703887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4906962" cy="725487"/>
          </a:xfrm>
        </p:spPr>
        <p:txBody>
          <a:bodyPr/>
          <a:lstStyle/>
          <a:p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Всякая всячина </a:t>
            </a:r>
          </a:p>
        </p:txBody>
      </p:sp>
      <p:sp>
        <p:nvSpPr>
          <p:cNvPr id="103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3571875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 </a:t>
            </a:r>
            <a:endParaRPr lang="ru-RU" sz="4000" smtClean="0"/>
          </a:p>
          <a:p>
            <a:pPr>
              <a:buFontTx/>
              <a:buNone/>
            </a:pPr>
            <a:endParaRPr lang="ru-RU" sz="4000" smtClean="0"/>
          </a:p>
        </p:txBody>
      </p:sp>
      <p:sp>
        <p:nvSpPr>
          <p:cNvPr id="1037" name="Text Box 9"/>
          <p:cNvSpPr txBox="1">
            <a:spLocks noChangeArrowheads="1"/>
          </p:cNvSpPr>
          <p:nvPr/>
        </p:nvSpPr>
        <p:spPr bwMode="auto">
          <a:xfrm>
            <a:off x="3419475" y="908050"/>
            <a:ext cx="1295400" cy="366713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1038" name="Text Box 10"/>
          <p:cNvSpPr txBox="1">
            <a:spLocks noChangeArrowheads="1"/>
          </p:cNvSpPr>
          <p:nvPr/>
        </p:nvSpPr>
        <p:spPr bwMode="auto">
          <a:xfrm>
            <a:off x="0" y="995363"/>
            <a:ext cx="398145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 Narrow" pitchFamily="34" charset="0"/>
              </a:rPr>
              <a:t>    </a:t>
            </a: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Определите, </a:t>
            </a:r>
          </a:p>
          <a:p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какие ягоды</a:t>
            </a:r>
          </a:p>
          <a:p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растут в</a:t>
            </a:r>
            <a:r>
              <a:rPr lang="ru-RU" sz="40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саду</a:t>
            </a:r>
            <a:r>
              <a:rPr lang="ru-RU" sz="4400" b="1" dirty="0">
                <a:solidFill>
                  <a:schemeClr val="bg1"/>
                </a:solidFill>
                <a:latin typeface="Arial Narrow" pitchFamily="34" charset="0"/>
              </a:rPr>
              <a:t>,</a:t>
            </a:r>
            <a:endParaRPr lang="ru-RU" sz="4000" b="1" dirty="0">
              <a:solidFill>
                <a:schemeClr val="bg1"/>
              </a:solidFill>
              <a:latin typeface="Arial Narrow" pitchFamily="34" charset="0"/>
            </a:endParaRPr>
          </a:p>
          <a:p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    а какие </a:t>
            </a:r>
          </a:p>
          <a:p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мальчик собрал</a:t>
            </a:r>
          </a:p>
          <a:p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в корзину?</a:t>
            </a:r>
          </a:p>
        </p:txBody>
      </p:sp>
      <p:sp>
        <p:nvSpPr>
          <p:cNvPr id="1039" name="Text Box 11"/>
          <p:cNvSpPr txBox="1">
            <a:spLocks noChangeArrowheads="1"/>
          </p:cNvSpPr>
          <p:nvPr/>
        </p:nvSpPr>
        <p:spPr bwMode="auto">
          <a:xfrm>
            <a:off x="5056188" y="1363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040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87825" y="2224088"/>
              <a:ext cx="1090613" cy="1411287"/>
            </p14:xfrm>
          </p:contentPart>
        </mc:Choice>
        <mc:Fallback xmlns="">
          <p:pic>
            <p:nvPicPr>
              <p:cNvPr id="10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0182" y="2206447"/>
                <a:ext cx="1125899" cy="14465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7" name="Ink 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89525" y="1455738"/>
              <a:ext cx="768350" cy="1098550"/>
            </p14:xfrm>
          </p:contentPart>
        </mc:Choice>
        <mc:Fallback xmlns="">
          <p:pic>
            <p:nvPicPr>
              <p:cNvPr id="1027" name="Ink 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71882" y="1438101"/>
                <a:ext cx="803635" cy="11338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28" name="Ink 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180263" y="1795463"/>
              <a:ext cx="204787" cy="276225"/>
            </p14:xfrm>
          </p:contentPart>
        </mc:Choice>
        <mc:Fallback xmlns="">
          <p:pic>
            <p:nvPicPr>
              <p:cNvPr id="1028" name="Ink 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62628" y="1777816"/>
                <a:ext cx="240058" cy="3115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29" name="Ink 5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91350" y="2490788"/>
              <a:ext cx="196850" cy="188912"/>
            </p14:xfrm>
          </p:contentPart>
        </mc:Choice>
        <mc:Fallback xmlns="">
          <p:pic>
            <p:nvPicPr>
              <p:cNvPr id="1029" name="Ink 5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73716" y="2473156"/>
                <a:ext cx="232117" cy="2241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3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78738" y="2374900"/>
              <a:ext cx="171450" cy="322263"/>
            </p14:xfrm>
          </p:contentPart>
        </mc:Choice>
        <mc:Fallback xmlns="">
          <p:pic>
            <p:nvPicPr>
              <p:cNvPr id="103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661089" y="2357257"/>
                <a:ext cx="206749" cy="357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31" name="Ink 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04213" y="2633663"/>
              <a:ext cx="206375" cy="268287"/>
            </p14:xfrm>
          </p:contentPart>
        </mc:Choice>
        <mc:Fallback xmlns="">
          <p:pic>
            <p:nvPicPr>
              <p:cNvPr id="1031" name="Ink 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286565" y="2616017"/>
                <a:ext cx="241671" cy="3035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3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66013" y="3224213"/>
              <a:ext cx="231775" cy="285750"/>
            </p14:xfrm>
          </p:contentPart>
        </mc:Choice>
        <mc:Fallback xmlns="">
          <p:pic>
            <p:nvPicPr>
              <p:cNvPr id="103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48378" y="3206579"/>
                <a:ext cx="267045" cy="321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33" name="Ink 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89900" y="3446463"/>
              <a:ext cx="161925" cy="331787"/>
            </p14:xfrm>
          </p:contentPart>
        </mc:Choice>
        <mc:Fallback xmlns="">
          <p:pic>
            <p:nvPicPr>
              <p:cNvPr id="1033" name="Ink 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072268" y="3428830"/>
                <a:ext cx="197189" cy="367053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29" name="Picture 7" descr="сканирование0001"/>
          <p:cNvPicPr>
            <a:picLocks noChangeAspect="1" noChangeArrowheads="1"/>
          </p:cNvPicPr>
          <p:nvPr/>
        </p:nvPicPr>
        <p:blipFill>
          <a:blip r:embed="rId2"/>
          <a:srcRect t="2687" b="250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0"/>
            <a:ext cx="4392613" cy="1143000"/>
          </a:xfrm>
        </p:spPr>
        <p:txBody>
          <a:bodyPr/>
          <a:lstStyle/>
          <a:p>
            <a:endParaRPr lang="ru-RU" sz="4000" b="1" smtClean="0">
              <a:solidFill>
                <a:srgbClr val="FFFF00"/>
              </a:solidFill>
            </a:endParaRPr>
          </a:p>
        </p:txBody>
      </p:sp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/>
              <a:t>            </a:t>
            </a:r>
          </a:p>
        </p:txBody>
      </p:sp>
      <p:sp>
        <p:nvSpPr>
          <p:cNvPr id="124932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339975" y="6092825"/>
            <a:ext cx="1439863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>
                <a:latin typeface="Times New Roman" pitchFamily="18" charset="0"/>
              </a:rPr>
              <a:t>На главную</a:t>
            </a:r>
          </a:p>
        </p:txBody>
      </p:sp>
      <p:sp>
        <p:nvSpPr>
          <p:cNvPr id="124933" name="Rectangle 8"/>
          <p:cNvSpPr>
            <a:spLocks noChangeArrowheads="1"/>
          </p:cNvSpPr>
          <p:nvPr/>
        </p:nvSpPr>
        <p:spPr bwMode="auto">
          <a:xfrm>
            <a:off x="6659563" y="4221163"/>
            <a:ext cx="20875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Кубики </a:t>
            </a:r>
          </a:p>
          <a:p>
            <a:r>
              <a:rPr lang="ru-RU" sz="3600">
                <a:solidFill>
                  <a:srgbClr val="FFFF00"/>
                </a:solidFill>
                <a:latin typeface="Times New Roman" pitchFamily="18" charset="0"/>
              </a:rPr>
              <a:t>для всех</a:t>
            </a:r>
          </a:p>
        </p:txBody>
      </p:sp>
      <p:pic>
        <p:nvPicPr>
          <p:cNvPr id="124934" name="Picture 9" descr="меш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3823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5" name="WordArt 10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3748088" cy="4095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6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      Кот 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в мешке</a:t>
            </a:r>
          </a:p>
          <a:p>
            <a:pPr algn="ctr"/>
            <a:endParaRPr lang="ru-RU" sz="3600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Impact"/>
            </a:endParaRP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1000</a:t>
            </a:r>
          </a:p>
        </p:txBody>
      </p:sp>
      <p:pic>
        <p:nvPicPr>
          <p:cNvPr id="124936" name="Picture 9" descr="8m5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63" y="2428875"/>
            <a:ext cx="3857625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5" descr="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4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332656"/>
            <a:ext cx="8820150" cy="4353645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endParaRPr lang="ru-RU" sz="800" dirty="0" smtClean="0"/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900" dirty="0" smtClean="0"/>
              <a:t>   </a:t>
            </a:r>
            <a:r>
              <a:rPr lang="ru-RU" sz="5400" dirty="0" smtClean="0">
                <a:solidFill>
                  <a:srgbClr val="FF0000"/>
                </a:solidFill>
                <a:latin typeface="Arial Narrow" pitchFamily="34" charset="0"/>
              </a:rPr>
              <a:t>Выразительно и четко прочитайте 3 скороговорки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800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5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1000 баллов</a:t>
            </a:r>
          </a:p>
        </p:txBody>
      </p:sp>
      <p:pic>
        <p:nvPicPr>
          <p:cNvPr id="125956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/>
          <a:lstStyle/>
          <a:p>
            <a:endParaRPr lang="ru-RU" sz="400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 smtClean="0"/>
              <a:t>                          </a:t>
            </a:r>
            <a:r>
              <a:rPr lang="ru-RU" sz="6000" b="1" dirty="0" smtClean="0">
                <a:latin typeface="Arial Narrow" pitchFamily="34" charset="0"/>
              </a:rPr>
              <a:t>Раунд 2.                </a:t>
            </a:r>
            <a:endParaRPr lang="ru-RU" sz="5400" b="1" dirty="0" smtClean="0">
              <a:latin typeface="Arial Narrow" pitchFamily="34" charset="0"/>
            </a:endParaRPr>
          </a:p>
          <a:p>
            <a:pPr>
              <a:buFontTx/>
              <a:buNone/>
            </a:pPr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        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«Своя игра»</a:t>
            </a:r>
          </a:p>
        </p:txBody>
      </p:sp>
      <p:pic>
        <p:nvPicPr>
          <p:cNvPr id="53253" name="Picture 5" descr="AG0031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1599751"/>
            <a:ext cx="4090193" cy="4293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WordArt 2"/>
          <p:cNvSpPr>
            <a:spLocks noChangeArrowheads="1" noChangeShapeType="1" noTextEdit="1"/>
          </p:cNvSpPr>
          <p:nvPr/>
        </p:nvSpPr>
        <p:spPr bwMode="auto">
          <a:xfrm>
            <a:off x="914400" y="533400"/>
            <a:ext cx="6934200" cy="205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-360">
                <a:ln w="3810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99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 В О Я</a:t>
            </a:r>
          </a:p>
        </p:txBody>
      </p:sp>
      <p:sp>
        <p:nvSpPr>
          <p:cNvPr id="128002" name="WordArt 3"/>
          <p:cNvSpPr>
            <a:spLocks noChangeArrowheads="1" noChangeShapeType="1" noTextEdit="1"/>
          </p:cNvSpPr>
          <p:nvPr/>
        </p:nvSpPr>
        <p:spPr bwMode="auto">
          <a:xfrm>
            <a:off x="4724400" y="2743200"/>
            <a:ext cx="326707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FFFF99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ИГРА</a:t>
            </a:r>
          </a:p>
        </p:txBody>
      </p:sp>
      <p:sp>
        <p:nvSpPr>
          <p:cNvPr id="128003" name="Rectangle 4"/>
          <p:cNvSpPr>
            <a:spLocks noChangeArrowheads="1"/>
          </p:cNvSpPr>
          <p:nvPr/>
        </p:nvSpPr>
        <p:spPr bwMode="auto">
          <a:xfrm>
            <a:off x="1676400" y="2743200"/>
            <a:ext cx="304800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8004" name="WordArt 5"/>
          <p:cNvSpPr>
            <a:spLocks noChangeArrowheads="1" noChangeShapeType="1" noTextEdit="1"/>
          </p:cNvSpPr>
          <p:nvPr/>
        </p:nvSpPr>
        <p:spPr bwMode="auto">
          <a:xfrm>
            <a:off x="1752600" y="4572000"/>
            <a:ext cx="5029200" cy="1428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7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</a:rPr>
              <a:t>финал</a:t>
            </a:r>
          </a:p>
        </p:txBody>
      </p:sp>
      <p:pic>
        <p:nvPicPr>
          <p:cNvPr id="128005" name="Picture 21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Картинки по запросу анимашки блестяшки школьные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76" y="2743200"/>
            <a:ext cx="2410074" cy="222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Содержимое 2"/>
          <p:cNvSpPr>
            <a:spLocks noGrp="1"/>
          </p:cNvSpPr>
          <p:nvPr>
            <p:ph idx="1"/>
          </p:nvPr>
        </p:nvSpPr>
        <p:spPr>
          <a:xfrm>
            <a:off x="214313" y="142875"/>
            <a:ext cx="8678167" cy="3429000"/>
          </a:xfrm>
        </p:spPr>
        <p:txBody>
          <a:bodyPr>
            <a:normAutofit fontScale="85000" lnSpcReduction="10000"/>
          </a:bodyPr>
          <a:lstStyle/>
          <a:p>
            <a:pPr algn="ctr">
              <a:buFontTx/>
              <a:buNone/>
            </a:pPr>
            <a:r>
              <a:rPr lang="ru-RU" sz="3300" dirty="0" smtClean="0">
                <a:solidFill>
                  <a:srgbClr val="000099"/>
                </a:solidFill>
                <a:latin typeface="Arial Narrow" pitchFamily="34" charset="0"/>
              </a:rPr>
              <a:t>В финальном раунде предложены 4 темы (4 вопроса).</a:t>
            </a:r>
          </a:p>
          <a:p>
            <a:pPr algn="just">
              <a:buFontTx/>
              <a:buNone/>
            </a:pPr>
            <a:r>
              <a:rPr lang="ru-RU" sz="3100" dirty="0" smtClean="0">
                <a:solidFill>
                  <a:srgbClr val="000099"/>
                </a:solidFill>
                <a:latin typeface="Arial Narrow" pitchFamily="34" charset="0"/>
              </a:rPr>
              <a:t> Исходя из набранных баллов, команды сами определяют стоимость вопроса. Затем ведущий задает вопрос, если ответ правильный, то команде добавляется указанная сумма. Если ответ неправильный, то у команды вычитывается указанная сумма. После двух раундов подсчитывается сумма обоих и объявляется победитель. Им станет тот, кто наберет наибольшее количество баллов.</a:t>
            </a:r>
          </a:p>
          <a:p>
            <a:pPr>
              <a:buFontTx/>
              <a:buNone/>
            </a:pPr>
            <a:endParaRPr lang="ru-RU" dirty="0" smtClean="0">
              <a:solidFill>
                <a:srgbClr val="000099"/>
              </a:solidFill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2699792" y="4381500"/>
            <a:ext cx="5467896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Arial Narrow" pitchFamily="34" charset="0"/>
              </a:rPr>
              <a:t>Средства выразительности</a:t>
            </a: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699792" y="5238750"/>
            <a:ext cx="5467896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Arial Narrow" pitchFamily="34" charset="0"/>
              </a:rPr>
              <a:t>Литературные даты</a:t>
            </a:r>
            <a:r>
              <a:rPr lang="ru-RU" sz="3600" b="1" dirty="0">
                <a:solidFill>
                  <a:srgbClr val="0000FF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699792" y="6096000"/>
            <a:ext cx="5467896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Arial Narrow" pitchFamily="34" charset="0"/>
              </a:rPr>
              <a:t>Пунктуация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 </a:t>
            </a:r>
          </a:p>
        </p:txBody>
      </p:sp>
      <p:pic>
        <p:nvPicPr>
          <p:cNvPr id="129029" name="Picture 10" descr="vopros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0563" y="4381500"/>
            <a:ext cx="833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30" name="Picture 11" descr="vopros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0563" y="5219700"/>
            <a:ext cx="833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31" name="Picture 12" descr="vopros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6096000"/>
            <a:ext cx="7858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"/>
          <p:cNvSpPr>
            <a:spLocks noChangeArrowheads="1"/>
          </p:cNvSpPr>
          <p:nvPr/>
        </p:nvSpPr>
        <p:spPr bwMode="auto">
          <a:xfrm>
            <a:off x="2699792" y="3571875"/>
            <a:ext cx="5467896" cy="7620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FF0000"/>
                </a:solidFill>
                <a:latin typeface="Arial Narrow" pitchFamily="34" charset="0"/>
              </a:rPr>
              <a:t>Устное народное творчество</a:t>
            </a:r>
          </a:p>
        </p:txBody>
      </p:sp>
      <p:pic>
        <p:nvPicPr>
          <p:cNvPr id="129033" name="Picture 10" descr="vopros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86750" y="3571875"/>
            <a:ext cx="857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Картинки по запросу движущиеся анимации для презентации скачать бесплатно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419474"/>
            <a:ext cx="2200275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255712" y="1143000"/>
            <a:ext cx="6484639" cy="7620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Средства выразительности</a:t>
            </a:r>
          </a:p>
        </p:txBody>
      </p:sp>
      <p:sp>
        <p:nvSpPr>
          <p:cNvPr id="5123" name="AutoShap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1255713" y="2000250"/>
            <a:ext cx="6484638" cy="762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Литературные даты</a:t>
            </a:r>
            <a:r>
              <a:rPr lang="ru-RU" sz="4400" b="1" dirty="0">
                <a:solidFill>
                  <a:srgbClr val="0000FF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5124" name="AutoShape 4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255712" y="2857500"/>
            <a:ext cx="6484639" cy="76200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Пунктуация </a:t>
            </a:r>
            <a:r>
              <a:rPr lang="ru-RU" sz="2800" b="1" dirty="0">
                <a:solidFill>
                  <a:srgbClr val="FF0000"/>
                </a:solidFill>
                <a:latin typeface="+mn-lt"/>
              </a:rPr>
              <a:t> </a:t>
            </a:r>
          </a:p>
        </p:txBody>
      </p:sp>
      <p:sp>
        <p:nvSpPr>
          <p:cNvPr id="17" name="AutoShape 2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1255712" y="285750"/>
            <a:ext cx="6484639" cy="762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FFFF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FF0000"/>
                </a:solidFill>
                <a:latin typeface="Arial Narrow" pitchFamily="34" charset="0"/>
              </a:rPr>
              <a:t>Устное народное творчество</a:t>
            </a:r>
          </a:p>
        </p:txBody>
      </p:sp>
      <p:pic>
        <p:nvPicPr>
          <p:cNvPr id="130054" name="Picture 21" descr="back button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3850" y="5589588"/>
            <a:ext cx="931863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Похожее изображение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1950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Картинки по запросу движущиеся анимации для презентации скачать бесплатно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79108"/>
            <a:ext cx="228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Содержимое 7"/>
          <p:cNvSpPr>
            <a:spLocks noGrp="1"/>
          </p:cNvSpPr>
          <p:nvPr>
            <p:ph idx="1"/>
          </p:nvPr>
        </p:nvSpPr>
        <p:spPr>
          <a:xfrm>
            <a:off x="214313" y="1124745"/>
            <a:ext cx="8229600" cy="3644106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Что называется </a:t>
            </a:r>
          </a:p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сказкой?                      </a:t>
            </a:r>
          </a:p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Какие типы сказок</a:t>
            </a:r>
          </a:p>
          <a:p>
            <a:pPr algn="ctr">
              <a:buFontTx/>
              <a:buNone/>
            </a:pPr>
            <a:r>
              <a:rPr lang="ru-RU" sz="4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вы знаете?</a:t>
            </a:r>
          </a:p>
          <a:p>
            <a:endParaRPr lang="ru-RU" dirty="0" smtClean="0">
              <a:solidFill>
                <a:srgbClr val="000099"/>
              </a:solidFill>
            </a:endParaRPr>
          </a:p>
        </p:txBody>
      </p:sp>
      <p:pic>
        <p:nvPicPr>
          <p:cNvPr id="9220" name="Picture 4" descr="Картинки по запросу анимашки блестяшки школьные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60" y="3068960"/>
            <a:ext cx="2700933" cy="311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Картинки по запросу анимашки блестяшки школьны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2857"/>
            <a:ext cx="3512376" cy="440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5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0" y="5924550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098" name="Прямоугольник 9"/>
          <p:cNvSpPr>
            <a:spLocks noChangeArrowheads="1"/>
          </p:cNvSpPr>
          <p:nvPr/>
        </p:nvSpPr>
        <p:spPr bwMode="auto">
          <a:xfrm>
            <a:off x="179512" y="500063"/>
            <a:ext cx="8831138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Сказка</a:t>
            </a:r>
            <a:r>
              <a:rPr lang="ru-RU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  <a:r>
              <a:rPr lang="ru-RU" sz="3600" b="1" dirty="0">
                <a:solidFill>
                  <a:srgbClr val="000099"/>
                </a:solidFill>
                <a:latin typeface="Arial Narrow" pitchFamily="34" charset="0"/>
              </a:rPr>
              <a:t>– </a:t>
            </a: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занимательный рассказ о необыкновенных событиях и приключениях.                                                              Различаются  сказки: волшебные, богатырские, бытовые, о животных. </a:t>
            </a:r>
            <a:endParaRPr lang="ru-RU" sz="4000" dirty="0">
              <a:solidFill>
                <a:srgbClr val="000099"/>
              </a:solidFill>
              <a:latin typeface="Arial Narrow" pitchFamily="34" charset="0"/>
            </a:endParaRPr>
          </a:p>
        </p:txBody>
      </p:sp>
      <p:pic>
        <p:nvPicPr>
          <p:cNvPr id="8194" name="Picture 2" descr="Картинки по запросу анимашки блестяшки школьные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05314"/>
            <a:ext cx="3024336" cy="316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WordArt 2"/>
          <p:cNvSpPr>
            <a:spLocks noChangeArrowheads="1" noChangeShapeType="1" noTextEdit="1"/>
          </p:cNvSpPr>
          <p:nvPr/>
        </p:nvSpPr>
        <p:spPr bwMode="auto">
          <a:xfrm>
            <a:off x="533400" y="685800"/>
            <a:ext cx="7772400" cy="874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7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Impact"/>
              </a:rPr>
              <a:t>Средства выразительности</a:t>
            </a:r>
          </a:p>
        </p:txBody>
      </p:sp>
      <p:sp>
        <p:nvSpPr>
          <p:cNvPr id="133122" name="Text Box 3"/>
          <p:cNvSpPr txBox="1">
            <a:spLocks noChangeArrowheads="1"/>
          </p:cNvSpPr>
          <p:nvPr/>
        </p:nvSpPr>
        <p:spPr bwMode="auto">
          <a:xfrm>
            <a:off x="1828800" y="2209800"/>
            <a:ext cx="5486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3600" b="1">
              <a:solidFill>
                <a:srgbClr val="FFFF99"/>
              </a:solidFill>
              <a:latin typeface="Times New Roman" pitchFamily="18" charset="0"/>
            </a:endParaRPr>
          </a:p>
        </p:txBody>
      </p:sp>
      <p:sp>
        <p:nvSpPr>
          <p:cNvPr id="133123" name="Text Box 4"/>
          <p:cNvSpPr txBox="1">
            <a:spLocks noChangeArrowheads="1"/>
          </p:cNvSpPr>
          <p:nvPr/>
        </p:nvSpPr>
        <p:spPr bwMode="auto">
          <a:xfrm>
            <a:off x="755576" y="1916832"/>
            <a:ext cx="7550224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Зима недаром злится,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Прошла её пора – 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Весна в окно стучится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гонит со двора. </a:t>
            </a:r>
          </a:p>
          <a:p>
            <a:pPr algn="ctr"/>
            <a:endParaRPr lang="ru-RU" sz="3200" b="1" dirty="0" smtClean="0">
              <a:solidFill>
                <a:srgbClr val="0000FF"/>
              </a:solidFill>
              <a:latin typeface="Arial Narrow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FF"/>
                </a:solidFill>
                <a:latin typeface="Arial Narrow" pitchFamily="34" charset="0"/>
              </a:rPr>
              <a:t>Какое </a:t>
            </a:r>
            <a:r>
              <a:rPr lang="ru-RU" sz="3200" b="1" dirty="0">
                <a:solidFill>
                  <a:srgbClr val="0000FF"/>
                </a:solidFill>
                <a:latin typeface="Arial Narrow" pitchFamily="34" charset="0"/>
              </a:rPr>
              <a:t>художественное средство использовано в этом поэтическом фрагменте</a:t>
            </a:r>
            <a:r>
              <a:rPr lang="ru-RU" sz="3200" b="1" dirty="0" smtClean="0">
                <a:solidFill>
                  <a:srgbClr val="0000FF"/>
                </a:solidFill>
                <a:latin typeface="Arial Narrow" pitchFamily="34" charset="0"/>
              </a:rPr>
              <a:t>?</a:t>
            </a:r>
            <a:endParaRPr lang="ru-RU" sz="3200" b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pic>
        <p:nvPicPr>
          <p:cNvPr id="5" name="Picture 2" descr="https://klub-drug.ru/wp-content/uploads/2011/04/41.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84" y="5013176"/>
            <a:ext cx="1325216" cy="124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WordArt 2"/>
          <p:cNvSpPr>
            <a:spLocks noChangeArrowheads="1" noChangeShapeType="1" noTextEdit="1"/>
          </p:cNvSpPr>
          <p:nvPr/>
        </p:nvSpPr>
        <p:spPr bwMode="auto">
          <a:xfrm>
            <a:off x="533400" y="685800"/>
            <a:ext cx="7772400" cy="874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7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Средства выразительности</a:t>
            </a:r>
          </a:p>
        </p:txBody>
      </p:sp>
      <p:sp>
        <p:nvSpPr>
          <p:cNvPr id="134146" name="Text Box 3"/>
          <p:cNvSpPr txBox="1">
            <a:spLocks noChangeArrowheads="1"/>
          </p:cNvSpPr>
          <p:nvPr/>
        </p:nvSpPr>
        <p:spPr bwMode="auto">
          <a:xfrm>
            <a:off x="1828800" y="2209800"/>
            <a:ext cx="5486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3600" b="1">
              <a:solidFill>
                <a:srgbClr val="FFFF99"/>
              </a:solidFill>
              <a:latin typeface="Times New Roman" pitchFamily="18" charset="0"/>
            </a:endParaRPr>
          </a:p>
        </p:txBody>
      </p:sp>
      <p:sp>
        <p:nvSpPr>
          <p:cNvPr id="134147" name="Text Box 4"/>
          <p:cNvSpPr txBox="1">
            <a:spLocks noChangeArrowheads="1"/>
          </p:cNvSpPr>
          <p:nvPr/>
        </p:nvSpPr>
        <p:spPr bwMode="auto">
          <a:xfrm>
            <a:off x="1447800" y="2286000"/>
            <a:ext cx="6858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Зима</a:t>
            </a:r>
            <a:r>
              <a:rPr lang="ru-RU" sz="4000" b="1" dirty="0">
                <a:solidFill>
                  <a:srgbClr val="FFFF99"/>
                </a:solidFill>
                <a:latin typeface="Arial Narrow" pitchFamily="34" charset="0"/>
              </a:rPr>
              <a:t> </a:t>
            </a: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недаром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злится</a:t>
            </a:r>
            <a:r>
              <a:rPr lang="ru-RU" sz="4000" b="1" dirty="0">
                <a:solidFill>
                  <a:srgbClr val="FF0000"/>
                </a:solidFill>
                <a:latin typeface="Arial Narrow" pitchFamily="34" charset="0"/>
              </a:rPr>
              <a:t>,</a:t>
            </a:r>
          </a:p>
          <a:p>
            <a:pPr algn="ctr"/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Прошла её пора –</a:t>
            </a:r>
            <a:r>
              <a:rPr lang="ru-RU" sz="4000" b="1" dirty="0">
                <a:solidFill>
                  <a:srgbClr val="FFFF99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Весна</a:t>
            </a:r>
            <a:r>
              <a:rPr lang="ru-RU" sz="40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в окно 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стучится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И гонит </a:t>
            </a:r>
            <a:r>
              <a:rPr lang="ru-RU" sz="4000" b="1" dirty="0">
                <a:solidFill>
                  <a:srgbClr val="000099"/>
                </a:solidFill>
                <a:latin typeface="Arial Narrow" pitchFamily="34" charset="0"/>
              </a:rPr>
              <a:t>со двора. </a:t>
            </a:r>
          </a:p>
          <a:p>
            <a:pPr algn="ctr"/>
            <a:endParaRPr lang="ru-RU" sz="4000" b="1" dirty="0">
              <a:solidFill>
                <a:srgbClr val="FFFF99"/>
              </a:solidFill>
              <a:latin typeface="Arial Narrow" pitchFamily="34" charset="0"/>
            </a:endParaRPr>
          </a:p>
          <a:p>
            <a:pPr algn="ctr"/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Олицетворение </a:t>
            </a:r>
          </a:p>
          <a:p>
            <a:pPr algn="ctr"/>
            <a:endParaRPr lang="ru-RU" sz="2800" b="1" dirty="0">
              <a:solidFill>
                <a:srgbClr val="FFFF99"/>
              </a:solidFill>
              <a:latin typeface="Times New Roman" pitchFamily="18" charset="0"/>
            </a:endParaRPr>
          </a:p>
          <a:p>
            <a:pPr algn="ctr"/>
            <a:endParaRPr lang="ru-RU" sz="2800" b="1" dirty="0">
              <a:solidFill>
                <a:srgbClr val="FFFF99"/>
              </a:solidFill>
              <a:latin typeface="Times New Roman" pitchFamily="18" charset="0"/>
            </a:endParaRPr>
          </a:p>
        </p:txBody>
      </p:sp>
      <p:pic>
        <p:nvPicPr>
          <p:cNvPr id="134148" name="Picture 5" descr="back button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0" y="5924550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s://klub-drug.ru/wp-content/uploads/2011/04/41.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369" y="4112427"/>
            <a:ext cx="192021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WordArt 2"/>
          <p:cNvSpPr>
            <a:spLocks noChangeArrowheads="1" noChangeShapeType="1" noTextEdit="1"/>
          </p:cNvSpPr>
          <p:nvPr/>
        </p:nvSpPr>
        <p:spPr bwMode="auto">
          <a:xfrm>
            <a:off x="685800" y="533400"/>
            <a:ext cx="7772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7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Литературные</a:t>
            </a:r>
          </a:p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даты</a:t>
            </a:r>
          </a:p>
        </p:txBody>
      </p:sp>
      <p:sp>
        <p:nvSpPr>
          <p:cNvPr id="135170" name="Rectangle 3"/>
          <p:cNvSpPr>
            <a:spLocks noChangeArrowheads="1"/>
          </p:cNvSpPr>
          <p:nvPr/>
        </p:nvSpPr>
        <p:spPr bwMode="auto">
          <a:xfrm>
            <a:off x="2339752" y="5574756"/>
            <a:ext cx="48965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4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Поэт, годы жизни?</a:t>
            </a:r>
          </a:p>
        </p:txBody>
      </p:sp>
      <p:pic>
        <p:nvPicPr>
          <p:cNvPr id="135171" name="Picture 4" descr="lermontov_10"/>
          <p:cNvPicPr>
            <a:picLocks noChangeAspect="1" noChangeArrowheads="1"/>
          </p:cNvPicPr>
          <p:nvPr/>
        </p:nvPicPr>
        <p:blipFill>
          <a:blip r:embed="rId3"/>
          <a:srcRect l="10388" r="8218" b="5658"/>
          <a:stretch>
            <a:fillRect/>
          </a:stretch>
        </p:blipFill>
        <p:spPr bwMode="auto">
          <a:xfrm>
            <a:off x="3200400" y="2057400"/>
            <a:ext cx="3099792" cy="360346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5" name="Picture 2" descr="https://klub-drug.ru/wp-content/uploads/2011/04/41.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89" y="3254184"/>
            <a:ext cx="192021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ChangeArrowheads="1"/>
          </p:cNvSpPr>
          <p:nvPr/>
        </p:nvSpPr>
        <p:spPr bwMode="auto">
          <a:xfrm>
            <a:off x="863609" y="4977439"/>
            <a:ext cx="768030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4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Михаил Юрьевич Лермонтов</a:t>
            </a:r>
          </a:p>
          <a:p>
            <a:pPr algn="ctr"/>
            <a:r>
              <a:rPr lang="ru-RU" sz="4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1814 — 1841</a:t>
            </a:r>
            <a:endParaRPr lang="ru-RU" sz="36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136194" name="Picture 3" descr="lermontov_10"/>
          <p:cNvPicPr>
            <a:picLocks noChangeAspect="1" noChangeArrowheads="1"/>
          </p:cNvPicPr>
          <p:nvPr/>
        </p:nvPicPr>
        <p:blipFill>
          <a:blip r:embed="rId2"/>
          <a:srcRect l="10388" r="8218" b="5658"/>
          <a:stretch>
            <a:fillRect/>
          </a:stretch>
        </p:blipFill>
        <p:spPr bwMode="auto">
          <a:xfrm>
            <a:off x="2267744" y="211200"/>
            <a:ext cx="4104456" cy="4771374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36195" name="Picture 5" descr="back butt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5924550"/>
            <a:ext cx="723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klub-drug.ru/wp-content/uploads/2011/04/41.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12327"/>
            <a:ext cx="192021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WordArt 2"/>
          <p:cNvSpPr>
            <a:spLocks noChangeArrowheads="1" noChangeShapeType="1" noTextEdit="1"/>
          </p:cNvSpPr>
          <p:nvPr/>
        </p:nvSpPr>
        <p:spPr bwMode="auto">
          <a:xfrm>
            <a:off x="533400" y="685800"/>
            <a:ext cx="7772400" cy="8747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51997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Пунктуация</a:t>
            </a:r>
          </a:p>
        </p:txBody>
      </p:sp>
      <p:sp>
        <p:nvSpPr>
          <p:cNvPr id="137218" name="Text Box 3"/>
          <p:cNvSpPr txBox="1">
            <a:spLocks noChangeArrowheads="1"/>
          </p:cNvSpPr>
          <p:nvPr/>
        </p:nvSpPr>
        <p:spPr bwMode="auto">
          <a:xfrm>
            <a:off x="323528" y="1981200"/>
            <a:ext cx="849694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Вдруг мне пришло на ум  что в течение вечера я ни разу не вспомнил о моей жестокой красавице... </a:t>
            </a:r>
            <a:endParaRPr lang="ru-RU" sz="3200" b="1" dirty="0">
              <a:solidFill>
                <a:srgbClr val="000099"/>
              </a:solidFill>
              <a:latin typeface="Arial Narrow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0000FF"/>
                </a:solidFill>
                <a:latin typeface="Arial Narrow" pitchFamily="34" charset="0"/>
              </a:rPr>
              <a:t>Расставьте недостающие знаки препинания.</a:t>
            </a:r>
          </a:p>
        </p:txBody>
      </p:sp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Выноска-облако 72"/>
          <p:cNvSpPr/>
          <p:nvPr/>
        </p:nvSpPr>
        <p:spPr>
          <a:xfrm rot="21359654">
            <a:off x="2246324" y="2726301"/>
            <a:ext cx="2643547" cy="1540814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8242" name="Text Box 4"/>
          <p:cNvSpPr txBox="1">
            <a:spLocks noChangeArrowheads="1"/>
          </p:cNvSpPr>
          <p:nvPr/>
        </p:nvSpPr>
        <p:spPr bwMode="auto">
          <a:xfrm>
            <a:off x="251520" y="357188"/>
            <a:ext cx="859881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Вдруг мне пришло на ум,  что в течение вечера я ни разу не вспомнил о моей жестокой красавице... </a:t>
            </a:r>
          </a:p>
          <a:p>
            <a:pPr algn="ctr">
              <a:spcBef>
                <a:spcPct val="50000"/>
              </a:spcBef>
            </a:pPr>
            <a:endParaRPr lang="ru-RU" sz="28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38245" name="Picture 8" descr="HEART16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152" y="3861048"/>
            <a:ext cx="2910181" cy="1919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Картинки по запросу анимашки блестяшки школьны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63963" y="4152366"/>
            <a:ext cx="1998141" cy="257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Похожее изображение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761" y="2942511"/>
            <a:ext cx="944686" cy="11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endParaRPr lang="ru-RU" sz="4000" smtClean="0"/>
          </a:p>
        </p:txBody>
      </p:sp>
      <p:sp>
        <p:nvSpPr>
          <p:cNvPr id="139266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96974"/>
            <a:ext cx="8496944" cy="5472386"/>
          </a:xfrm>
        </p:spPr>
        <p:txBody>
          <a:bodyPr/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Спасибо за сотрудничество!</a:t>
            </a:r>
          </a:p>
          <a:p>
            <a:pPr algn="ctr">
              <a:buFontTx/>
              <a:buNone/>
            </a:pPr>
            <a:endParaRPr lang="ru-RU" sz="6000" b="1" dirty="0" smtClean="0"/>
          </a:p>
        </p:txBody>
      </p:sp>
      <p:pic>
        <p:nvPicPr>
          <p:cNvPr id="121860" name="Picture 4" descr="BS0119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712" y="3428999"/>
            <a:ext cx="5604738" cy="324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89" name="Picture 6" descr="blest4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</p:pic>
      <p:sp>
        <p:nvSpPr>
          <p:cNvPr id="140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1268413"/>
            <a:ext cx="8229600" cy="2511425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Подведение итогов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tru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MNTY_01.MID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https://klub-drug.ru/wp-content/uploads/2011/04/76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9802">
            <a:off x="179512" y="4516120"/>
            <a:ext cx="2192858" cy="225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klub-drug.ru/wp-content/uploads/2011/04/76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8082" flipH="1">
            <a:off x="7191609" y="4802377"/>
            <a:ext cx="1748128" cy="1801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4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49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Rectangl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16632"/>
            <a:ext cx="8738741" cy="6624736"/>
          </a:xfrm>
          <a:prstGeom prst="rect">
            <a:avLst/>
          </a:prstGeom>
          <a:pattFill prst="pct5">
            <a:fgClr>
              <a:srgbClr val="0070C0"/>
            </a:fgClr>
            <a:bgClr>
              <a:srgbClr val="0070C0"/>
            </a:bgClr>
          </a:pattFill>
        </p:spPr>
      </p:pic>
      <p:pic>
        <p:nvPicPr>
          <p:cNvPr id="6146" name="Picture 2" descr="https://klub-drug.ru/wp-content/uploads/2011/04/8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211"/>
            <a:ext cx="2984217" cy="371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Похожее изображение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545" y="4293096"/>
            <a:ext cx="3115361" cy="233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ушкин">
  <a:themeElements>
    <a:clrScheme name="Другая 2">
      <a:dk1>
        <a:sysClr val="windowText" lastClr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3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12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12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12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412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Заочный конкурс разработок уроков. Иванова З.П.</Template>
  <TotalTime>423</TotalTime>
  <Words>1404</Words>
  <Application>Microsoft Office PowerPoint</Application>
  <PresentationFormat>Экран (4:3)</PresentationFormat>
  <Paragraphs>372</Paragraphs>
  <Slides>97</Slides>
  <Notes>2</Notes>
  <HiddenSlides>1</HiddenSlides>
  <MMClips>2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97</vt:i4>
      </vt:variant>
    </vt:vector>
  </HeadingPairs>
  <TitlesOfParts>
    <vt:vector size="101" baseType="lpstr">
      <vt:lpstr>Пушкин</vt:lpstr>
      <vt:lpstr>Тема3</vt:lpstr>
      <vt:lpstr>Оформление по умолчанию</vt:lpstr>
      <vt:lpstr>Углы</vt:lpstr>
      <vt:lpstr>Презентация PowerPoint</vt:lpstr>
      <vt:lpstr>Презентация PowerPoint</vt:lpstr>
      <vt:lpstr>            Добрый день!</vt:lpstr>
      <vt:lpstr>Цели занятия: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Всякая всячина </vt:lpstr>
      <vt:lpstr>Всякая всячина</vt:lpstr>
      <vt:lpstr>Всякая всячина </vt:lpstr>
      <vt:lpstr>Всякая всячина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Подведение итогов.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Турантаевы</dc:creator>
  <cp:lastModifiedBy>Админ</cp:lastModifiedBy>
  <cp:revision>47</cp:revision>
  <dcterms:created xsi:type="dcterms:W3CDTF">2013-01-27T06:43:00Z</dcterms:created>
  <dcterms:modified xsi:type="dcterms:W3CDTF">2017-05-08T15:47:04Z</dcterms:modified>
</cp:coreProperties>
</file>