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9" r:id="rId3"/>
    <p:sldId id="261" r:id="rId4"/>
    <p:sldId id="256" r:id="rId5"/>
    <p:sldId id="257" r:id="rId6"/>
    <p:sldId id="264" r:id="rId7"/>
    <p:sldId id="258" r:id="rId8"/>
    <p:sldId id="262" r:id="rId9"/>
    <p:sldId id="263" r:id="rId10"/>
    <p:sldId id="270" r:id="rId11"/>
    <p:sldId id="265" r:id="rId12"/>
    <p:sldId id="266" r:id="rId13"/>
    <p:sldId id="267" r:id="rId14"/>
    <p:sldId id="273" r:id="rId15"/>
    <p:sldId id="274" r:id="rId16"/>
    <p:sldId id="268" r:id="rId17"/>
    <p:sldId id="269" r:id="rId18"/>
    <p:sldId id="271" r:id="rId19"/>
    <p:sldId id="272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Что такое ценности?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8" name="Picture 6" descr="http://mkrf.ru/upload/iblock/228/228e6d288e53b29aee4ae6d1f24adab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44824"/>
            <a:ext cx="1920213" cy="1440160"/>
          </a:xfrm>
          <a:prstGeom prst="rect">
            <a:avLst/>
          </a:prstGeom>
          <a:noFill/>
        </p:spPr>
      </p:pic>
      <p:pic>
        <p:nvPicPr>
          <p:cNvPr id="3082" name="Picture 10" descr="http://valencedagen.fr/wp-content/uploads/2013/09/bourse-aux-vetement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941168"/>
            <a:ext cx="2051720" cy="1192974"/>
          </a:xfrm>
          <a:prstGeom prst="rect">
            <a:avLst/>
          </a:prstGeom>
          <a:noFill/>
        </p:spPr>
      </p:pic>
      <p:pic>
        <p:nvPicPr>
          <p:cNvPr id="3084" name="Picture 12" descr="http://avtolk.by/uploads/posts/2015-10/1445323446_270820151556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212976"/>
            <a:ext cx="2145229" cy="1340768"/>
          </a:xfrm>
          <a:prstGeom prst="rect">
            <a:avLst/>
          </a:prstGeom>
          <a:noFill/>
        </p:spPr>
      </p:pic>
      <p:pic>
        <p:nvPicPr>
          <p:cNvPr id="3086" name="Picture 14" descr="http://media.makler.md/production/an/original/000/005/181/0000051812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7" y="1412776"/>
            <a:ext cx="1441312" cy="1728192"/>
          </a:xfrm>
          <a:prstGeom prst="rect">
            <a:avLst/>
          </a:prstGeom>
          <a:noFill/>
        </p:spPr>
      </p:pic>
      <p:pic>
        <p:nvPicPr>
          <p:cNvPr id="3088" name="Picture 16" descr="https://im0-tub-ru.yandex.net/i?id=c45f64c2334587cc173fb521cc11ecb2&amp;n=33&amp;h=215&amp;w=28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1988840"/>
            <a:ext cx="1730201" cy="1296144"/>
          </a:xfrm>
          <a:prstGeom prst="rect">
            <a:avLst/>
          </a:prstGeom>
          <a:noFill/>
        </p:spPr>
      </p:pic>
      <p:pic>
        <p:nvPicPr>
          <p:cNvPr id="3090" name="Picture 18" descr="http://usmsocz.ru/sites/default/files/1352538079_famil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2708920"/>
            <a:ext cx="1944216" cy="1215561"/>
          </a:xfrm>
          <a:prstGeom prst="rect">
            <a:avLst/>
          </a:prstGeom>
          <a:noFill/>
        </p:spPr>
      </p:pic>
      <p:pic>
        <p:nvPicPr>
          <p:cNvPr id="3092" name="Picture 20" descr="http://apostolovolib.ru/imagis/zdorove-rebenka-2011-04-31--110360-large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3573016"/>
            <a:ext cx="2448272" cy="1224136"/>
          </a:xfrm>
          <a:prstGeom prst="rect">
            <a:avLst/>
          </a:prstGeom>
          <a:noFill/>
        </p:spPr>
      </p:pic>
      <p:pic>
        <p:nvPicPr>
          <p:cNvPr id="3094" name="Picture 22" descr="http://www.stihi.ru/pics/2015/10/10/891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56176" y="4437112"/>
            <a:ext cx="2016224" cy="1338899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Ценности – это всё то, что имеет большое значение для человека.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8434" name="Picture 2" descr="C:\Users\СветаРома\Desktop\ОРКСЭ\fab624172bf672ee7f8446c4eda9f3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933056"/>
            <a:ext cx="3733800" cy="2619375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Рома\Desktop\ОРКСЭ\img0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772815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Жизнь человека – высшая нравственная ценность.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5517232"/>
            <a:ext cx="4248472" cy="1752600"/>
          </a:xfrm>
        </p:spPr>
        <p:txBody>
          <a:bodyPr>
            <a:normAutofit/>
          </a:bodyPr>
          <a:lstStyle/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40466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Самое дорогое у человека - это жизнь. Она дается ему один раз, и прожить ее надо так, чтобы не было мучительно больно за бесцельно прожитые годы…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Н. Островский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44824"/>
            <a:ext cx="35821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Как басня, так и жизнь ценится не за длину, но за содержание. Сенека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Благо - не всякая жизнь, а жизнь хорошая.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Сенека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3573016"/>
            <a:ext cx="40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Кто не ценит жизнь, тот недостоин её.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Леонардо да Винчи.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653136"/>
            <a:ext cx="5256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 конце концов, человеку дана всего одна жизнь –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от чего же не прожить ее как следует?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Д. Лондон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5934670"/>
            <a:ext cx="5256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Если вы хотите, чтобы жизнь улыбалась вам, подарите ей сначала своё хорошее настроение.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Б Спиноза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2" descr="http://zamkova.at.ua/2013_1/23-1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60648"/>
            <a:ext cx="1050839" cy="1628800"/>
          </a:xfrm>
          <a:prstGeom prst="rect">
            <a:avLst/>
          </a:prstGeom>
          <a:noFill/>
        </p:spPr>
      </p:pic>
      <p:pic>
        <p:nvPicPr>
          <p:cNvPr id="5124" name="Picture 4" descr="http://cs7064.vk.me/c540107/v540107256/30d/OZfXBbd1Cm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844824"/>
            <a:ext cx="1458944" cy="1440160"/>
          </a:xfrm>
          <a:prstGeom prst="rect">
            <a:avLst/>
          </a:prstGeom>
          <a:noFill/>
        </p:spPr>
      </p:pic>
      <p:pic>
        <p:nvPicPr>
          <p:cNvPr id="5126" name="Picture 6" descr="http://a1.a4w.ro/assets/yoda/2012/08/19/image_galleries/12010/leonardo-da-vinci-inventatorul-ingenios-care-ne-inspira-si-astazi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356992"/>
            <a:ext cx="1728192" cy="1317392"/>
          </a:xfrm>
          <a:prstGeom prst="rect">
            <a:avLst/>
          </a:prstGeom>
          <a:noFill/>
        </p:spPr>
      </p:pic>
      <p:pic>
        <p:nvPicPr>
          <p:cNvPr id="5128" name="Picture 8" descr="http://i.on5yirmi5.com/image/2013/11/20/3745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365104"/>
            <a:ext cx="1149248" cy="1512168"/>
          </a:xfrm>
          <a:prstGeom prst="rect">
            <a:avLst/>
          </a:prstGeom>
          <a:noFill/>
        </p:spPr>
      </p:pic>
      <p:pic>
        <p:nvPicPr>
          <p:cNvPr id="5130" name="Picture 10" descr="http://24off.ru/uploads/topics/preview/00/00/81/83/41940abf3e_100cro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5733256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ПОЧЕМУ?</a:t>
            </a:r>
            <a:r>
              <a:rPr lang="ru-RU" sz="3600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За что люди любят жизнь и в чем выражается любовь к жизни?</a:t>
            </a:r>
            <a:b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</a:rPr>
              <a:t> Для чего надо жить? Какая жизнь ценна?</a:t>
            </a:r>
            <a:endParaRPr lang="ru-RU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8498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rgbClr val="C00000"/>
                </a:solidFill>
              </a:rPr>
              <a:t>Цель </a:t>
            </a:r>
            <a:r>
              <a:rPr lang="ru-RU" dirty="0" smtClean="0"/>
              <a:t>–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сформировать понятие жизни, как высшей нравственной ценности. 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Какие бывают ценности у человека?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Что такое нравственные ценности?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5008" y="1916832"/>
          <a:ext cx="8928992" cy="4211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088232"/>
                <a:gridCol w="2520280"/>
                <a:gridCol w="2232248"/>
              </a:tblGrid>
              <a:tr h="51305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Материальные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Культурные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Нравственные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Духовные</a:t>
                      </a:r>
                      <a:endParaRPr lang="ru-RU" dirty="0"/>
                    </a:p>
                  </a:txBody>
                  <a:tcPr/>
                </a:tc>
              </a:tr>
              <a:tr h="5130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дом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картины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жизнь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любовь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130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одежда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литература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честность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доброта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130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деньги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кино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справедливость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сочувствие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130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телефон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мультипликация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уважение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самопожертвование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130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автомобиль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памятники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совесть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милосердие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1305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компьютер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предметы</a:t>
                      </a:r>
                      <a:r>
                        <a:rPr lang="ru-RU" sz="24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древности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извинение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вера в Бога</a:t>
                      </a:r>
                      <a:endParaRPr lang="ru-RU" sz="2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СветаРома\Desktop\ОРКСЭ\slid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СветаРома\Desktop\ОРКСЭ\10991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2381250" cy="31718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                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Невозможное-  возможно!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Альберт Бакаев родился в столице Южного Урала. Там же, в Челябинске, он начал свои первые шаги в спорте. Ходить в бассейн он начал с семи лет и уже в пятнадцать стал мастером спорта по плаванию. В 1984 году в его жизнь ворвалась беда. На тренировке он получил серьезную травму позвоночника. Врачи ничего не смогли с этим поделать. Альбер оказался парализованным. Все думали, что судьба успешного спортсмена и талантливого студента медицинской академии решена. Он теперь прикован к инвалидной коляске. Но Альберт доказал всем, что на этом его жизнь не кончена. Он снова начал тренироваться, участвовать в соревнованиях пловцов с ограниченными возможностями. На его счету несколько побед в чемпионатах СССР, множество - в первенствах России. Он стал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параолимпийским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чемпионом 1996 года и обладателем еще нескольких медалей с чемпионатов мира и Европы. 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Только живя, мы радуемся и печалимся, мы любим и дружим. Только живя, мы испытываем эмоции и  чувствуем.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1506" name="Picture 2" descr="http://www.medweb.ru/upload/news/2-7-12/%D0%A1%D0%BC%D0%B5%D1%85%20%D0%B7%D0%B0%D0%BB%D0%BE%D0%B6%D0%B5%D0%BD%20%D0%B2%20%D0%BF%D1%80%D0%B8%D1%80%D0%BE%D0%B4%D0%B5%20%D1%87%D0%B5%D0%BB%D0%BE%D0%B2%D0%B5%D0%BA%D0%B0_shutterstock_782451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068960"/>
            <a:ext cx="4966069" cy="3312368"/>
          </a:xfrm>
          <a:prstGeom prst="rect">
            <a:avLst/>
          </a:prstGeom>
          <a:noFill/>
        </p:spPr>
      </p:pic>
      <p:pic>
        <p:nvPicPr>
          <p:cNvPr id="21510" name="Picture 6" descr="http://s-media-cache-ak0.pinimg.com/736x/7d/f9/f8/7df9f869fc1c1bd6c111cf1502c8ea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708920"/>
            <a:ext cx="2592288" cy="387568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Мечты сбываются, если ты живёшь и стремишься к ним!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3554" name="Picture 2" descr="http://www.roditeli.ua/uploads/images/child_d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4057650" cy="3943350"/>
          </a:xfrm>
          <a:prstGeom prst="rect">
            <a:avLst/>
          </a:prstGeom>
          <a:noFill/>
        </p:spPr>
      </p:pic>
      <p:pic>
        <p:nvPicPr>
          <p:cNvPr id="23556" name="Picture 4" descr="http://0.s3.envato.com/files/140542016/K-5-18-25-JJ-7809-KidHandDraw4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00808"/>
            <a:ext cx="4104061" cy="4215358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279432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 Возможно, ты станешь великим </a:t>
            </a:r>
            <a:b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учёным, откроешь новую планету, изобретёшь лекарство от рака или построишь удивительный город! И это всё благодаря  тебе и твоей ЖИЗНИ!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4578" name="Picture 2" descr="http://thumbs.dreamstime.com/z/little-genius-138727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0968"/>
            <a:ext cx="3704368" cy="2664296"/>
          </a:xfrm>
          <a:prstGeom prst="rect">
            <a:avLst/>
          </a:prstGeom>
          <a:noFill/>
        </p:spPr>
      </p:pic>
      <p:pic>
        <p:nvPicPr>
          <p:cNvPr id="24580" name="Picture 4" descr="https://im3-tub-ru.yandex.net/i?id=4ddb66ce53fec2785f17e5f2d41372d4&amp;n=33&amp;h=215&amp;w=3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4810124"/>
            <a:ext cx="3638550" cy="2047876"/>
          </a:xfrm>
          <a:prstGeom prst="rect">
            <a:avLst/>
          </a:prstGeom>
          <a:noFill/>
        </p:spPr>
      </p:pic>
      <p:pic>
        <p:nvPicPr>
          <p:cNvPr id="24582" name="Picture 6" descr="http://img-fotki.yandex.ru/get/14/sao-pf.5/0_9de9_865a57e7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717032"/>
            <a:ext cx="2057363" cy="2949624"/>
          </a:xfrm>
          <a:prstGeom prst="rect">
            <a:avLst/>
          </a:prstGeom>
          <a:noFill/>
        </p:spPr>
      </p:pic>
      <p:pic>
        <p:nvPicPr>
          <p:cNvPr id="24584" name="Picture 8" descr="http://atour.ucoz.org/images/gallery/construcci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2996952"/>
            <a:ext cx="2836506" cy="177281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Возможно,  твой сосед по парте станет путешественником или придумает машину времени, а мальчик, с которым ты случайно столкнулся в магазине – это будущий президент нашей страны. Цени и его жизнь тоже.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1746" name="Picture 2" descr="http://www.abc.net.au/news/image/6702212-16x9-2150x12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573016"/>
            <a:ext cx="4734079" cy="2664296"/>
          </a:xfrm>
          <a:prstGeom prst="rect">
            <a:avLst/>
          </a:prstGeom>
          <a:noFill/>
        </p:spPr>
      </p:pic>
      <p:pic>
        <p:nvPicPr>
          <p:cNvPr id="31748" name="Picture 4" descr="http://www.buntybubly.com/wallpapers/67/1440-900_12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1552" y="3356992"/>
            <a:ext cx="4032448" cy="252028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В.А. Осеева. Сыновья.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2" descr="http://img-fotki.yandex.ru/get/9747/19411616.3db/0_f3990_6de4bd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7445175" cy="561662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91264" cy="358641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Твои успехи и неудачи, твои стремления и начинания, да и вся твоя жизнь, дарят радость и любовь твоим близким. Они гордятся за тебя, они огорчаются вместе с тобой. Их надежды на будущее связаны с твоей жизнью. Помни о близких!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5602" name="Picture 2" descr="http://ldsmag.com/wp-content/uploads/2014/10/unname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381619"/>
            <a:ext cx="4824536" cy="321314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3040" y="260648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Жизнь человека – это счастье общения с людьми, счастье созерцания красоты окружающей природы, счастье изучать, открывать мир, создавать, творить новое, нужное людям. Каждый человек радуется, учится, удивляется, делает большие и маленькие открытия для себя и для людей.  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Каждый человек, пока живет, дарит людям радость и получает радость от людей. Жизнь любого человека ценна!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6626" name="Picture 2" descr="http://www.littlepeoplescollege.com/wp-content/uploads/2014/04/shutterstock_60308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068960"/>
            <a:ext cx="4937383" cy="329030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637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Работа в группе. </a:t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Проект «Спасибо, жизнь»</a:t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Дети обводят свою ладошку. Пальчики раскрашивают, на месте каждого записывают, за что благодарны жизни. Ладошки выкладывают в форме солнышка, дерева, сердечка и т.д. и  приклеивают на лист А3.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29698" name="Picture 2" descr="http://podelka-rukodelie.mybabbie.ru/pictures/82959-applikaciya-iz-cvetnoy-bumagi-shablony-pech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996952"/>
            <a:ext cx="4953000" cy="407670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Нужно ли беречь свою жизнь?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Почему?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Сделайте вывод… или найдите его в тексте учебника.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484784"/>
            <a:ext cx="7772400" cy="489654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Сегодня я узнал…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Было интересно…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 выполнял задание…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меня получилось…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Меня удивило…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 понял, что…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Мне захотелось…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55576" y="692696"/>
            <a:ext cx="7772400" cy="576063"/>
          </a:xfrm>
        </p:spPr>
        <p:txBody>
          <a:bodyPr>
            <a:normAutofit fontScale="92500" lnSpcReduction="20000"/>
          </a:bodyPr>
          <a:lstStyle/>
          <a:p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Продолжи любое предложение</a:t>
            </a:r>
            <a:endParaRPr lang="ru-RU" sz="4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522</TotalTime>
  <Words>329</Words>
  <Application>Microsoft Office PowerPoint</Application>
  <PresentationFormat>Экран (4:3)</PresentationFormat>
  <Paragraphs>62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  Что такое ценности?  </vt:lpstr>
      <vt:lpstr> Ценности – это всё то, что имеет большое значение для человека.   </vt:lpstr>
      <vt:lpstr>Жизнь человека – высшая нравственная ценность.</vt:lpstr>
      <vt:lpstr>Слайд 5</vt:lpstr>
      <vt:lpstr>ПОЧЕМУ?  За что люди любят жизнь и в чем выражается любовь к жизни?  Для чего надо жить? Какая жизнь ценна?</vt:lpstr>
      <vt:lpstr>Цель – сформировать понятие жизни, как высшей нравственной ценности.  </vt:lpstr>
      <vt:lpstr>Какие бывают ценности у человека? Что такое нравственные ценности?</vt:lpstr>
      <vt:lpstr>Слайд 9</vt:lpstr>
      <vt:lpstr>                                                                                                        Невозможное-  возможно!          Альберт Бакаев родился в столице Южного Урала. Там же, в Челябинске, он начал свои первые шаги в спорте. Ходить в бассейн он начал с семи лет и уже в пятнадцать стал мастером спорта по плаванию. В 1984 году в его жизнь ворвалась беда. На тренировке он получил серьезную травму позвоночника. Врачи ничего не смогли с этим поделать. Альбер оказался парализованным. Все думали, что судьба успешного спортсмена и талантливого студента медицинской академии решена. Он теперь прикован к инвалидной коляске. Но Альберт доказал всем, что на этом его жизнь не кончена. Он снова начал тренироваться, участвовать в соревнованиях пловцов с ограниченными возможностями. На его счету несколько побед в чемпионатах СССР, множество - в первенствах России. Он стал параолимпийским чемпионом 1996 года и обладателем еще нескольких медалей с чемпионатов мира и Европы. </vt:lpstr>
      <vt:lpstr>Только живя, мы радуемся и печалимся, мы любим и дружим. Только живя, мы испытываем эмоции и  чувствуем. </vt:lpstr>
      <vt:lpstr>Мечты сбываются, если ты живёшь и стремишься к ним!</vt:lpstr>
      <vt:lpstr> Возможно, ты станешь великим  учёным, откроешь новую планету, изобретёшь лекарство от рака или построишь удивительный город! И это всё благодаря  тебе и твоей ЖИЗНИ!</vt:lpstr>
      <vt:lpstr>   Возможно,  твой сосед по парте станет путешественником или придумает машину времени, а мальчик, с которым ты случайно столкнулся в магазине – это будущий президент нашей страны. Цени и его жизнь тоже.</vt:lpstr>
      <vt:lpstr>В.А. Осеева. Сыновья.</vt:lpstr>
      <vt:lpstr>Твои успехи и неудачи, твои стремления и начинания, да и вся твоя жизнь, дарят радость и любовь твоим близким. Они гордятся за тебя, они огорчаются вместе с тобой. Их надежды на будущее связаны с твоей жизнью. Помни о близких!</vt:lpstr>
      <vt:lpstr>  </vt:lpstr>
      <vt:lpstr>Работа в группе.  Проект «Спасибо, жизнь» Дети обводят свою ладошку. Пальчики раскрашивают, на месте каждого записывают, за что благодарны жизни. Ладошки выкладывают в форме солнышка, дерева, сердечка и т.д. и  приклеивают на лист А3.  </vt:lpstr>
      <vt:lpstr>Нужно ли беречь свою жизнь? Почему? Сделайте вывод… или найдите его в тексте учебника.</vt:lpstr>
      <vt:lpstr>Сегодня я узнал…  Было интересно…  Я выполнял задание…  У меня получилось…  Меня удивило…  Я понял, что…  Мне захотелось…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наташенька</dc:creator>
  <cp:lastModifiedBy>user</cp:lastModifiedBy>
  <cp:revision>50</cp:revision>
  <dcterms:created xsi:type="dcterms:W3CDTF">2016-03-29T16:48:32Z</dcterms:created>
  <dcterms:modified xsi:type="dcterms:W3CDTF">2017-04-17T02:15:38Z</dcterms:modified>
</cp:coreProperties>
</file>