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.jpg" ContentType="image/jpeg"/>
  <Override PartName="/ppt/media/image4.jpg" ContentType="image/jpeg"/>
  <Override PartName="/ppt/media/image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98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1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82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489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03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08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277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87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5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793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ACC92-E160-4D74-9CBF-62E8BA3116B9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1B2B5-A528-4CB2-AB28-DEE97C5703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9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8073" y="252710"/>
            <a:ext cx="45329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Устный счёт</a:t>
            </a:r>
            <a:endParaRPr lang="ru-RU" sz="6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411" y="1360706"/>
            <a:ext cx="26722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390 : 3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2417" y="2188786"/>
            <a:ext cx="25722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360 : 3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686301" y="3016866"/>
            <a:ext cx="48201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240 : 2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8261" y="1360706"/>
            <a:ext cx="49106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208 : 2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19173" y="2284036"/>
            <a:ext cx="55488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 * 2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04873" y="3033357"/>
            <a:ext cx="57774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630 : 3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7698" y="3940196"/>
            <a:ext cx="62917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318 : 3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411" y="1344215"/>
            <a:ext cx="63774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53162" y="2180540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46018" y="3000374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76729" y="134421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104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882679" y="2275790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954116" y="3025112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887704" y="3923704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106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181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7679" y="700385"/>
            <a:ext cx="78579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</a:t>
            </a:r>
            <a:endParaRPr lang="ru-RU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0480" y="714970"/>
            <a:ext cx="94448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</a:t>
            </a:r>
            <a:endParaRPr lang="ru-RU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21977" y="786110"/>
            <a:ext cx="9589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</a:t>
            </a:r>
            <a:endParaRPr lang="ru-RU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77902" y="786110"/>
            <a:ext cx="9621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</a:t>
            </a:r>
            <a:endParaRPr lang="ru-RU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37033" y="786110"/>
            <a:ext cx="98777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endParaRPr lang="ru-RU" sz="9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270045"/>
            <a:ext cx="15888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120</a:t>
            </a:r>
            <a:endParaRPr lang="ru-RU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58275" y="2270045"/>
            <a:ext cx="15888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130</a:t>
            </a:r>
            <a:endParaRPr lang="ru-RU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06986" y="2270044"/>
            <a:ext cx="15888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104</a:t>
            </a:r>
            <a:endParaRPr lang="ru-RU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64514" y="2270044"/>
            <a:ext cx="15888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210</a:t>
            </a:r>
            <a:endParaRPr lang="ru-RU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28963" y="2270044"/>
            <a:ext cx="15888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106</a:t>
            </a:r>
            <a:endParaRPr lang="ru-RU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76737" y="3578898"/>
            <a:ext cx="485222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Деление</a:t>
            </a:r>
            <a:endParaRPr lang="ru-RU" sz="9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257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1539" y="252710"/>
            <a:ext cx="58669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Молодцы!</a:t>
            </a:r>
            <a:endParaRPr lang="ru-RU" sz="9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0569" y="1519535"/>
            <a:ext cx="524630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Оценим свою</a:t>
            </a:r>
          </a:p>
          <a:p>
            <a:pPr algn="ctr"/>
            <a:r>
              <a:rPr lang="ru-RU" sz="6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работу</a:t>
            </a:r>
            <a:endParaRPr lang="ru-RU" sz="6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51312"/>
            <a:ext cx="4838701" cy="34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6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99" y="161925"/>
            <a:ext cx="7000875" cy="525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2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8549" y="0"/>
            <a:ext cx="40785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Ответы</a:t>
            </a:r>
            <a:endParaRPr lang="ru-RU" sz="9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519614" y="1462385"/>
            <a:ext cx="56916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Карточка № 1</a:t>
            </a:r>
            <a:endParaRPr lang="ru-RU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07311" y="2231826"/>
            <a:ext cx="123783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43</a:t>
            </a:r>
          </a:p>
          <a:p>
            <a:pPr algn="ctr"/>
            <a:r>
              <a:rPr lang="ru-RU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437</a:t>
            </a:r>
          </a:p>
          <a:p>
            <a:pPr algn="ctr"/>
            <a:r>
              <a:rPr lang="ru-RU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95</a:t>
            </a:r>
          </a:p>
          <a:p>
            <a:pPr algn="ctr"/>
            <a:r>
              <a:rPr lang="ru-RU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</a:t>
            </a:r>
            <a:endParaRPr lang="ru-RU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97901" y="1462384"/>
            <a:ext cx="355860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Карточка № 2</a:t>
            </a:r>
            <a:endParaRPr lang="ru-RU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33811" y="2263495"/>
            <a:ext cx="88678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82</a:t>
            </a:r>
          </a:p>
          <a:p>
            <a:pPr algn="ctr"/>
            <a:r>
              <a:rPr lang="ru-RU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64</a:t>
            </a:r>
          </a:p>
          <a:p>
            <a:pPr algn="ctr"/>
            <a:r>
              <a:rPr lang="ru-RU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23</a:t>
            </a:r>
          </a:p>
          <a:p>
            <a:pPr algn="ctr"/>
            <a:r>
              <a:rPr lang="ru-RU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24</a:t>
            </a:r>
            <a:endParaRPr lang="ru-RU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211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1539" y="252710"/>
            <a:ext cx="58669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Молодцы!</a:t>
            </a:r>
            <a:endParaRPr lang="ru-RU" sz="9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0569" y="1519535"/>
            <a:ext cx="524630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Оценим свою</a:t>
            </a:r>
          </a:p>
          <a:p>
            <a:pPr algn="ctr"/>
            <a:r>
              <a:rPr lang="ru-RU" sz="6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работу</a:t>
            </a:r>
            <a:endParaRPr lang="ru-RU" sz="6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51312"/>
            <a:ext cx="4838701" cy="34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9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9949" y="948035"/>
            <a:ext cx="3995004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3770 : 145 =</a:t>
            </a:r>
          </a:p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50358 : 231 =</a:t>
            </a:r>
          </a:p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62208 : 243 =</a:t>
            </a:r>
          </a:p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42583 : 439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66147" y="948035"/>
            <a:ext cx="434606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343089 : 873 =</a:t>
            </a:r>
          </a:p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287955 : 729 =</a:t>
            </a:r>
          </a:p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215344 : 344 =</a:t>
            </a:r>
          </a:p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341836 : 457 =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5-конечная звезда 6"/>
          <p:cNvSpPr/>
          <p:nvPr/>
        </p:nvSpPr>
        <p:spPr>
          <a:xfrm>
            <a:off x="8477250" y="104776"/>
            <a:ext cx="1181100" cy="914400"/>
          </a:xfrm>
          <a:prstGeom prst="star5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271485" y="94803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71485" y="173286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218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15803" y="258694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256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63219" y="3371775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97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7217" y="94803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393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673237" y="173286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395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645079" y="258694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626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682268" y="3371775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748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44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1539" y="252710"/>
            <a:ext cx="58669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Молодцы!</a:t>
            </a:r>
            <a:endParaRPr lang="ru-RU" sz="9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0569" y="1519535"/>
            <a:ext cx="524630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Оценим свою</a:t>
            </a:r>
          </a:p>
          <a:p>
            <a:pPr algn="ctr"/>
            <a:r>
              <a:rPr lang="ru-RU" sz="6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работу</a:t>
            </a:r>
            <a:endParaRPr lang="ru-RU" sz="6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51312"/>
            <a:ext cx="4838701" cy="34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98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460" y="786110"/>
            <a:ext cx="1182035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Что вы сегодня повторили ?</a:t>
            </a:r>
          </a:p>
          <a:p>
            <a:pPr algn="ctr"/>
            <a:r>
              <a:rPr lang="ru-RU" sz="54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Что узнали нового ?</a:t>
            </a:r>
          </a:p>
          <a:p>
            <a:pPr algn="ctr"/>
            <a:r>
              <a:rPr lang="ru-RU" sz="5400" b="1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Какое задание было самым трудным?</a:t>
            </a:r>
          </a:p>
          <a:p>
            <a:pPr algn="ctr"/>
            <a:endParaRPr lang="ru-RU" sz="54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116" y="3326724"/>
            <a:ext cx="1637434" cy="202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0" y="142875"/>
            <a:ext cx="688340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4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4775" y="290810"/>
            <a:ext cx="92272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Спасибо за урок!</a:t>
            </a:r>
            <a:endParaRPr lang="ru-RU" sz="9600" b="1" cap="none" spc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1598980"/>
            <a:ext cx="5238750" cy="391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8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140</Words>
  <Application>Microsoft Office PowerPoint</Application>
  <PresentationFormat>Широкоэкранный</PresentationFormat>
  <Paragraphs>66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2017-05-17T05:39:18Z</dcterms:created>
  <dcterms:modified xsi:type="dcterms:W3CDTF">2017-05-17T10:59:30Z</dcterms:modified>
</cp:coreProperties>
</file>