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8" r:id="rId2"/>
    <p:sldId id="256" r:id="rId3"/>
    <p:sldId id="257" r:id="rId4"/>
    <p:sldId id="272" r:id="rId5"/>
    <p:sldId id="269" r:id="rId6"/>
    <p:sldId id="270" r:id="rId7"/>
    <p:sldId id="271" r:id="rId8"/>
    <p:sldId id="27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99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68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44F26-04E5-4276-9382-1B929B07FF40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61049-AC2D-49C7-88BA-27215F2EB5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372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61049-AC2D-49C7-88BA-27215F2EB55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9243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aturation sat="30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ABE2D04-669D-4BBE-9630-85A32E27B01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118673B-CA33-4CA0-8EB8-5539EE28C7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482560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95936" y="1196752"/>
            <a:ext cx="5148064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15  мая –</a:t>
            </a:r>
          </a:p>
          <a:p>
            <a:pPr algn="ctr"/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День семьи</a:t>
            </a:r>
            <a:endParaRPr lang="ru-RU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949280"/>
            <a:ext cx="874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КГКУ «Центр содействия семейному устройству пгт Ярославский»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4143380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                          Подготовила:                                                                 воспитатель – Хохлова                       Наталья Витальевна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0" y="638132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2017 год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2802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7828" y="40943"/>
            <a:ext cx="7268344" cy="74994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семьии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331429"/>
            <a:ext cx="6400800" cy="1752600"/>
          </a:xfrm>
        </p:spPr>
        <p:txBody>
          <a:bodyPr/>
          <a:lstStyle/>
          <a:p>
            <a:r>
              <a:rPr lang="ru-RU" dirty="0" smtClean="0"/>
              <a:t>х</a:t>
            </a:r>
            <a:endParaRPr lang="ru-RU" dirty="0"/>
          </a:p>
        </p:txBody>
      </p:sp>
      <p:pic>
        <p:nvPicPr>
          <p:cNvPr id="1026" name="Picture 2" descr="C:\Users\Администратор\Downloads\семья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36337" y="0"/>
            <a:ext cx="932710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836712"/>
            <a:ext cx="76328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3600" b="1" dirty="0" smtClean="0">
                <a:solidFill>
                  <a:srgbClr val="002060"/>
                </a:solidFill>
              </a:rPr>
              <a:t>Семья – любви великой царство.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В ней вера, праведность и сила.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Семья – опора государства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Страны моей, моей России.</a:t>
            </a:r>
          </a:p>
          <a:p>
            <a:endParaRPr lang="ru-RU" sz="3600" b="1" dirty="0" smtClean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Семья – источник изначальный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Небесным ангелом хранимый.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И грусть, и радость, и печали –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Одни на всех, неразделимы.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645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79" y="542011"/>
            <a:ext cx="5760640" cy="2592288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Хрустальным голосом капели</a:t>
            </a:r>
          </a:p>
          <a:p>
            <a:pPr marL="137160" indent="0">
              <a:buNone/>
            </a:pPr>
            <a:r>
              <a:rPr lang="ru-RU" dirty="0"/>
              <a:t>Звенит ребячий смех чудесный,</a:t>
            </a:r>
          </a:p>
          <a:p>
            <a:pPr marL="137160" indent="0">
              <a:buNone/>
            </a:pPr>
            <a:r>
              <a:rPr lang="ru-RU" dirty="0"/>
              <a:t>И мать сидит у колыбели,</a:t>
            </a:r>
          </a:p>
          <a:p>
            <a:pPr marL="137160" indent="0">
              <a:buNone/>
            </a:pPr>
            <a:r>
              <a:rPr lang="ru-RU" dirty="0"/>
              <a:t>Дитя лаская тихой песней.</a:t>
            </a:r>
          </a:p>
          <a:p>
            <a:endParaRPr lang="ru-RU" dirty="0"/>
          </a:p>
          <a:p>
            <a:endParaRPr lang="ru-RU" dirty="0"/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4037" y="48282"/>
            <a:ext cx="3505200" cy="3152775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4" name="TextBox 3"/>
          <p:cNvSpPr txBox="1"/>
          <p:nvPr/>
        </p:nvSpPr>
        <p:spPr>
          <a:xfrm>
            <a:off x="7659267" y="2833964"/>
            <a:ext cx="1317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Кугач</a:t>
            </a:r>
            <a:r>
              <a:rPr lang="ru-RU" dirty="0" smtClean="0">
                <a:solidFill>
                  <a:srgbClr val="C00000"/>
                </a:solidFill>
              </a:rPr>
              <a:t> Ю.П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95936" y="3352222"/>
            <a:ext cx="474989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 дом молитвой освященный</a:t>
            </a:r>
          </a:p>
          <a:p>
            <a:r>
              <a:rPr lang="ru-RU" sz="2800" dirty="0"/>
              <a:t>Стоит открытый всем ветрам,</a:t>
            </a:r>
          </a:p>
          <a:p>
            <a:r>
              <a:rPr lang="ru-RU" sz="2800" dirty="0"/>
              <a:t>И учит бабушка внучонка</a:t>
            </a:r>
          </a:p>
          <a:p>
            <a:r>
              <a:rPr lang="ru-RU" sz="2800" dirty="0"/>
              <a:t>Словам: </a:t>
            </a:r>
            <a:r>
              <a:rPr lang="ru-RU" sz="2800" dirty="0" smtClean="0"/>
              <a:t>«Отчизна»,</a:t>
            </a:r>
          </a:p>
          <a:p>
            <a:r>
              <a:rPr lang="ru-RU" sz="2800" dirty="0" smtClean="0"/>
              <a:t>        «Мама»,</a:t>
            </a:r>
          </a:p>
          <a:p>
            <a:r>
              <a:rPr lang="ru-RU" sz="2800" dirty="0" smtClean="0"/>
              <a:t>                    «Храм</a:t>
            </a:r>
            <a:r>
              <a:rPr lang="ru-RU" sz="2800" dirty="0"/>
              <a:t>»</a:t>
            </a:r>
            <a:r>
              <a:rPr lang="ru-RU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4" y="2833964"/>
            <a:ext cx="3756222" cy="3264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657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43" y="332656"/>
            <a:ext cx="8748973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2743" y="215936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счастье,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любовь и удача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летом поездки на дачу.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праздник, семейные даты,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Подарки, покупки, приятные траты.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4653136"/>
            <a:ext cx="64087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труд, друг о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друге забота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много домашней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работы.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Семья – это важно!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Семья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это сложно!</a:t>
            </a:r>
          </a:p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 счастливо жить одному невозможно!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63952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37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047117">
            <a:off x="1069008" y="715960"/>
            <a:ext cx="7191305" cy="53934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943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88640"/>
            <a:ext cx="1630200" cy="108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371" y="131302"/>
            <a:ext cx="6130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Наши мысли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мечты всегда о семье…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 descr="IMG_34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692696"/>
            <a:ext cx="1728192" cy="1296144"/>
          </a:xfrm>
          <a:prstGeom prst="rect">
            <a:avLst/>
          </a:prstGeom>
        </p:spPr>
      </p:pic>
      <p:pic>
        <p:nvPicPr>
          <p:cNvPr id="6" name="Рисунок 5" descr="IMG_19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124744"/>
            <a:ext cx="1824202" cy="1368152"/>
          </a:xfrm>
          <a:prstGeom prst="rect">
            <a:avLst/>
          </a:prstGeom>
        </p:spPr>
      </p:pic>
      <p:pic>
        <p:nvPicPr>
          <p:cNvPr id="7" name="Рисунок 6" descr="IMG_1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204864"/>
            <a:ext cx="1883701" cy="1412776"/>
          </a:xfrm>
          <a:prstGeom prst="rect">
            <a:avLst/>
          </a:prstGeom>
        </p:spPr>
      </p:pic>
      <p:pic>
        <p:nvPicPr>
          <p:cNvPr id="8" name="Рисунок 7" descr="IMG_338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35896" y="548680"/>
            <a:ext cx="1437624" cy="1916832"/>
          </a:xfrm>
          <a:prstGeom prst="rect">
            <a:avLst/>
          </a:prstGeom>
        </p:spPr>
      </p:pic>
      <p:pic>
        <p:nvPicPr>
          <p:cNvPr id="9" name="Рисунок 8" descr="IMG_35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1196752"/>
            <a:ext cx="1491630" cy="1988840"/>
          </a:xfrm>
          <a:prstGeom prst="rect">
            <a:avLst/>
          </a:prstGeom>
        </p:spPr>
      </p:pic>
      <p:pic>
        <p:nvPicPr>
          <p:cNvPr id="10" name="Рисунок 9" descr="IMG_43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88224" y="1268760"/>
            <a:ext cx="1653648" cy="2204864"/>
          </a:xfrm>
          <a:prstGeom prst="rect">
            <a:avLst/>
          </a:prstGeom>
        </p:spPr>
      </p:pic>
      <p:pic>
        <p:nvPicPr>
          <p:cNvPr id="11" name="Рисунок 10" descr="IMG_35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75656" y="2420888"/>
            <a:ext cx="2123728" cy="1592796"/>
          </a:xfrm>
          <a:prstGeom prst="rect">
            <a:avLst/>
          </a:prstGeom>
        </p:spPr>
      </p:pic>
      <p:pic>
        <p:nvPicPr>
          <p:cNvPr id="12" name="Рисунок 11" descr="IMG_654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99784" y="3140968"/>
            <a:ext cx="1944216" cy="2592288"/>
          </a:xfrm>
          <a:prstGeom prst="rect">
            <a:avLst/>
          </a:prstGeom>
        </p:spPr>
      </p:pic>
      <p:pic>
        <p:nvPicPr>
          <p:cNvPr id="13" name="Рисунок 12" descr="IMG_597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652120" y="3645024"/>
            <a:ext cx="2483768" cy="1862826"/>
          </a:xfrm>
          <a:prstGeom prst="rect">
            <a:avLst/>
          </a:prstGeom>
        </p:spPr>
      </p:pic>
      <p:pic>
        <p:nvPicPr>
          <p:cNvPr id="14" name="Рисунок 13" descr="IMG_4309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4293096"/>
            <a:ext cx="3131840" cy="2348880"/>
          </a:xfrm>
          <a:prstGeom prst="rect">
            <a:avLst/>
          </a:prstGeom>
        </p:spPr>
      </p:pic>
      <p:pic>
        <p:nvPicPr>
          <p:cNvPr id="15" name="Рисунок 14" descr="IMG_5968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283968" y="4581128"/>
            <a:ext cx="2592288" cy="1944216"/>
          </a:xfrm>
          <a:prstGeom prst="rect">
            <a:avLst/>
          </a:prstGeom>
        </p:spPr>
      </p:pic>
      <p:pic>
        <p:nvPicPr>
          <p:cNvPr id="16" name="Рисунок 15" descr="IMG_5976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35896" y="3068960"/>
            <a:ext cx="2267744" cy="1700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196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271" y="15455"/>
            <a:ext cx="36077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День создания семьи- </a:t>
            </a: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семейный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праздник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 descr="SAM_42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05693">
            <a:off x="531103" y="1254990"/>
            <a:ext cx="5796136" cy="2256853"/>
          </a:xfrm>
          <a:prstGeom prst="rect">
            <a:avLst/>
          </a:prstGeom>
        </p:spPr>
      </p:pic>
      <p:pic>
        <p:nvPicPr>
          <p:cNvPr id="5" name="Рисунок 4" descr="SAM_4270 -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204864"/>
            <a:ext cx="3491880" cy="1984410"/>
          </a:xfrm>
          <a:prstGeom prst="rect">
            <a:avLst/>
          </a:prstGeom>
        </p:spPr>
      </p:pic>
      <p:pic>
        <p:nvPicPr>
          <p:cNvPr id="6" name="Рисунок 5" descr="IMG_67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149080"/>
            <a:ext cx="2376264" cy="2340365"/>
          </a:xfrm>
          <a:prstGeom prst="rect">
            <a:avLst/>
          </a:prstGeom>
        </p:spPr>
      </p:pic>
      <p:pic>
        <p:nvPicPr>
          <p:cNvPr id="7" name="Рисунок 6" descr="SAM_4771 - копи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72200" y="4581128"/>
            <a:ext cx="2447309" cy="1850236"/>
          </a:xfrm>
          <a:prstGeom prst="rect">
            <a:avLst/>
          </a:prstGeom>
        </p:spPr>
      </p:pic>
      <p:pic>
        <p:nvPicPr>
          <p:cNvPr id="8" name="Рисунок 7" descr="SAM_476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3789040"/>
            <a:ext cx="2160240" cy="28803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75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untit7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31301">
            <a:off x="4464234" y="2178234"/>
            <a:ext cx="4158216" cy="4158216"/>
          </a:xfrm>
        </p:spPr>
      </p:pic>
      <p:sp>
        <p:nvSpPr>
          <p:cNvPr id="4" name="Прямоугольник 3"/>
          <p:cNvSpPr/>
          <p:nvPr/>
        </p:nvSpPr>
        <p:spPr>
          <a:xfrm>
            <a:off x="323528" y="0"/>
            <a:ext cx="68407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Всегда </a:t>
            </a:r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будьте  вместе</a:t>
            </a:r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pPr algn="ctr"/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любовь  </a:t>
            </a:r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берегите,</a:t>
            </a:r>
          </a:p>
          <a:p>
            <a:pPr algn="ctr"/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Обиды  </a:t>
            </a:r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</a:t>
            </a:r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ссоры </a:t>
            </a:r>
            <a:endParaRPr lang="ru-RU" sz="4800" b="1" i="1" u="sng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Подальше  </a:t>
            </a:r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гоните,</a:t>
            </a:r>
          </a:p>
          <a:p>
            <a:pPr algn="ctr"/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Хочу, </a:t>
            </a:r>
            <a:endParaRPr lang="ru-RU" sz="4800" b="1" i="1" u="sng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чтоб </a:t>
            </a:r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 нас </a:t>
            </a:r>
            <a:endParaRPr lang="ru-RU" sz="4800" b="1" i="1" u="sng" dirty="0" smtClean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говорили </a:t>
            </a:r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друзья</a:t>
            </a:r>
            <a:r>
              <a:rPr lang="ru-RU" sz="4800" b="1" i="1" u="sng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4800" b="1" i="1" u="sng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i="1" u="sng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Какая хорошая Ваша семья!</a:t>
            </a:r>
          </a:p>
        </p:txBody>
      </p:sp>
    </p:spTree>
    <p:extLst>
      <p:ext uri="{BB962C8B-B14F-4D97-AF65-F5344CB8AC3E}">
        <p14:creationId xmlns="" xmlns:p14="http://schemas.microsoft.com/office/powerpoint/2010/main" val="113140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233</Words>
  <Application>Microsoft Office PowerPoint</Application>
  <PresentationFormat>Экран (4:3)</PresentationFormat>
  <Paragraphs>50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Слайд 1</vt:lpstr>
      <vt:lpstr>День семьии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семьи</dc:title>
  <dc:creator>Пользователь Windows</dc:creator>
  <cp:lastModifiedBy>Олег</cp:lastModifiedBy>
  <cp:revision>58</cp:revision>
  <dcterms:created xsi:type="dcterms:W3CDTF">2012-05-12T11:08:10Z</dcterms:created>
  <dcterms:modified xsi:type="dcterms:W3CDTF">2017-05-15T02:10:25Z</dcterms:modified>
</cp:coreProperties>
</file>