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0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82" r:id="rId17"/>
    <p:sldId id="272" r:id="rId18"/>
    <p:sldId id="273" r:id="rId19"/>
    <p:sldId id="283" r:id="rId20"/>
    <p:sldId id="274" r:id="rId21"/>
    <p:sldId id="275" r:id="rId22"/>
    <p:sldId id="281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1608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99111-E5F8-4279-9FC2-AA3D3695EDD0}" type="datetimeFigureOut">
              <a:rPr lang="ru-RU" smtClean="0"/>
              <a:t>26.12.2016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C3AF6-05AA-436D-8F35-FF0C2A1040F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C3AF6-05AA-436D-8F35-FF0C2A1040F1}" type="slidenum">
              <a:rPr lang="ru-RU" smtClean="0"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98AF-FBBD-4AA5-AFCE-FFA42ED94315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C4AB9-2FD8-49F8-ACF6-781777959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7.gif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002060"/>
                </a:solidFill>
              </a:rPr>
              <a:t>The Highland Games</a:t>
            </a:r>
            <a:endParaRPr lang="ru-RU" sz="6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Scottish traditions and customs</a:t>
            </a: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6626" name="Picture 2" descr="http://www.themanufacturer.com/wp-content/uploads/2014/07/Dollarphotoclub_671226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500462" cy="2336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 descr="http://www.chivas-12.ru/chivas-12-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4572008"/>
            <a:ext cx="2214578" cy="2214578"/>
          </a:xfrm>
          <a:prstGeom prst="rect">
            <a:avLst/>
          </a:prstGeom>
          <a:noFill/>
        </p:spPr>
      </p:pic>
      <p:pic>
        <p:nvPicPr>
          <p:cNvPr id="26630" name="Picture 6" descr="https://upload.wikimedia.org/wikipedia/commons/thumb/c/c3/Royal_Coat_of_arms_of_Scotland_%281560%E2%80%931565%29.svg/1240px-Royal_Coat_of_arms_of_Scotland_%281560%E2%80%931565%29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0"/>
            <a:ext cx="2500330" cy="2419674"/>
          </a:xfrm>
          <a:prstGeom prst="rect">
            <a:avLst/>
          </a:prstGeom>
          <a:noFill/>
        </p:spPr>
      </p:pic>
      <p:pic>
        <p:nvPicPr>
          <p:cNvPr id="7" name="Picture 2" descr="http://www.tattooneed.com/wp-content/uploads/2014/01/Green-Celtic-Cross-tattoo.jpg"/>
          <p:cNvPicPr>
            <a:picLocks noChangeAspect="1" noChangeArrowheads="1"/>
          </p:cNvPicPr>
          <p:nvPr/>
        </p:nvPicPr>
        <p:blipFill>
          <a:blip r:embed="rId6" cstate="print"/>
          <a:srcRect l="50134" t="22305" r="1736" b="2415"/>
          <a:stretch>
            <a:fillRect/>
          </a:stretch>
        </p:blipFill>
        <p:spPr bwMode="auto">
          <a:xfrm>
            <a:off x="0" y="5643554"/>
            <a:ext cx="1079508" cy="1214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2" descr="http://www.tattooneed.com/wp-content/uploads/2014/01/Green-Celtic-Cross-tattoo.jpg"/>
          <p:cNvPicPr>
            <a:picLocks noChangeAspect="1" noChangeArrowheads="1"/>
          </p:cNvPicPr>
          <p:nvPr/>
        </p:nvPicPr>
        <p:blipFill>
          <a:blip r:embed="rId6" cstate="print"/>
          <a:srcRect l="50134" t="22305" r="1736" b="2415"/>
          <a:stretch>
            <a:fillRect/>
          </a:stretch>
        </p:blipFill>
        <p:spPr bwMode="auto">
          <a:xfrm>
            <a:off x="8001024" y="5643554"/>
            <a:ext cx="1079508" cy="1214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 rot="10800000" flipV="1">
            <a:off x="0" y="-108187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List of expressions: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i="1" dirty="0" smtClean="0">
              <a:solidFill>
                <a:srgbClr val="333333"/>
              </a:solidFill>
              <a:latin typeface="Helvetica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Shot put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метание железного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шара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The hill run </a:t>
            </a:r>
            <a:r>
              <a:rPr lang="en-US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lang="ru-RU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бег по </a:t>
            </a:r>
            <a:r>
              <a:rPr lang="ru-RU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холмам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Tossing the caber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метание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шеста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Putting the weight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поднятие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веса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Throwing the hammer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метание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молота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Dancing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and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piping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– танцы и игра на волынке.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Bagpipes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– волынка.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agpipes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competitions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– состязания в игре на волынке.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Arial" pitchFamily="34" charset="0"/>
              </a:rPr>
              <a:t>Hold onto a rope</a:t>
            </a:r>
            <a:r>
              <a:rPr lang="ru-RU" sz="2800" b="1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Arial" pitchFamily="34" charset="0"/>
              </a:rPr>
              <a:t>– </a:t>
            </a:r>
            <a:r>
              <a:rPr lang="ru-RU" sz="2800" dirty="0" err="1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Arial" pitchFamily="34" charset="0"/>
              </a:rPr>
              <a:t>перетягивание</a:t>
            </a:r>
            <a:r>
              <a:rPr lang="ru-RU" sz="2800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Arial" pitchFamily="34" charset="0"/>
              </a:rPr>
              <a:t> каната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he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Sword dance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танец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с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саблями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err="1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he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Reel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– рил (шотландский народный хороводный танец).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18" descr="http://s1.babiki.ru/uploads/images/01/74/27/2014/03/01/9d68f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71414"/>
            <a:ext cx="2643206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ighland Games get together the chiefs of the cla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5"/>
            <a:ext cx="7858148" cy="6429395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85925" cy="1695451"/>
          </a:xfrm>
          <a:prstGeom prst="rect">
            <a:avLst/>
          </a:prstGeom>
          <a:noFill/>
        </p:spPr>
      </p:pic>
      <p:pic>
        <p:nvPicPr>
          <p:cNvPr id="5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14414" cy="4572008"/>
          </a:xfrm>
          <a:prstGeom prst="rect">
            <a:avLst/>
          </a:prstGeom>
          <a:noFill/>
        </p:spPr>
      </p:pic>
      <p:pic>
        <p:nvPicPr>
          <p:cNvPr id="6" name="Picture 16" descr="http://img-fotki.yandex.ru/get/4700/broshka4you.78/0_5b54d_d20b274e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7246005" y="4960002"/>
            <a:ext cx="2143116" cy="1652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agpipers open the Games playing national solemn mus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1"/>
            <a:ext cx="7929586" cy="6357959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14414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42852"/>
            <a:ext cx="1614888" cy="1624013"/>
          </a:xfrm>
          <a:prstGeom prst="rect">
            <a:avLst/>
          </a:prstGeom>
          <a:noFill/>
        </p:spPr>
      </p:pic>
      <p:pic>
        <p:nvPicPr>
          <p:cNvPr id="5" name="Picture 14" descr="http://cs1.livemaster.ru/storage/19/ac/74126f883255528e875a087557vy--ukrasheniya-brosh-lakenbut-shotlandskay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39" y="5643554"/>
            <a:ext cx="1619261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he Games start with the parade of participants in national cloth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1" y="785794"/>
            <a:ext cx="7834367" cy="6072206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14414" cy="4572008"/>
          </a:xfrm>
          <a:prstGeom prst="rect">
            <a:avLst/>
          </a:prstGeom>
          <a:noFill/>
        </p:spPr>
      </p:pic>
      <p:pic>
        <p:nvPicPr>
          <p:cNvPr id="5" name="Picture 4" descr="http://edikst.ru/misc/i/gallery/5410/1070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3834" y="5495385"/>
            <a:ext cx="1500166" cy="1362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Young bagpipers take part in the para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642894"/>
            <a:ext cx="7929586" cy="6215106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14414" cy="4572008"/>
          </a:xfrm>
          <a:prstGeom prst="rect">
            <a:avLst/>
          </a:prstGeom>
          <a:noFill/>
        </p:spPr>
      </p:pic>
      <p:pic>
        <p:nvPicPr>
          <p:cNvPr id="5" name="Picture 10" descr="http://img0.liveinternet.ru/images/attach/c/1/54/542/54542689_LinesAB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163" y="5169451"/>
            <a:ext cx="1547837" cy="1688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357950" y="6357958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спорран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trict arbitraries get ready for the contes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785770"/>
            <a:ext cx="8001024" cy="6072230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142976" cy="4572008"/>
          </a:xfrm>
          <a:prstGeom prst="rect">
            <a:avLst/>
          </a:prstGeom>
          <a:noFill/>
        </p:spPr>
      </p:pic>
      <p:pic>
        <p:nvPicPr>
          <p:cNvPr id="5" name="Picture 8" descr="http://www.schablonenreich.de/im_pub/vectors/trafaret/cat_type/small/Scroll05_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84918" y="5357825"/>
            <a:ext cx="2259082" cy="1500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Wooden fortress is built specially for the Gam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84" y="964413"/>
            <a:ext cx="7858116" cy="5893587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12" descr="http://img-fotki.yandex.ru/get/6001/broshka4you.72/0_58e8d_c1abaff7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76226" y="5143512"/>
            <a:ext cx="2167774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Only strong and experienced sportsmen take risk in such contes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14356"/>
            <a:ext cx="7786740" cy="6143644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6" descr="http://previews.123rf.com/images/roman4/roman41412/roman4141200008/34935180-silhouette-of-a-Scottish-highland-cow-in-Celtic-patterns-Stock-Photo.jpg"/>
          <p:cNvPicPr>
            <a:picLocks noChangeAspect="1" noChangeArrowheads="1"/>
          </p:cNvPicPr>
          <p:nvPr/>
        </p:nvPicPr>
        <p:blipFill>
          <a:blip r:embed="rId6" cstate="print"/>
          <a:srcRect l="-103" t="115"/>
          <a:stretch>
            <a:fillRect/>
          </a:stretch>
        </p:blipFill>
        <p:spPr bwMode="auto">
          <a:xfrm>
            <a:off x="7000892" y="4933368"/>
            <a:ext cx="1928826" cy="1924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aber tossing is very popul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642918"/>
            <a:ext cx="7834366" cy="6215082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4" descr="http://edikst.ru/misc/i/gallery/5410/1070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3834" y="5495385"/>
            <a:ext cx="1500166" cy="1362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he caber is heavy and lo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85794"/>
            <a:ext cx="7858148" cy="6072206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14" descr="http://cs1.livemaster.ru/storage/19/ac/74126f883255528e875a087557vy--ukrasheniya-brosh-lakenbut-shotlandskay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70" y="5643578"/>
            <a:ext cx="1619230" cy="121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The sportsmen prepare the cabers themselv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803653"/>
            <a:ext cx="7858148" cy="6054347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8" descr="http://www.schablonenreich.de/im_pub/vectors/trafaret/cat_type/small/Scroll05_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298" y="5482257"/>
            <a:ext cx="2071702" cy="1375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hrowing heavy stones is a real challen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803652"/>
            <a:ext cx="7858148" cy="6054348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4" descr="http://edikst.ru/misc/i/gallery/5410/1070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5495385"/>
            <a:ext cx="1571604" cy="1427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National fight is also a part of the competiti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14356"/>
            <a:ext cx="7858148" cy="6143644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6" descr="http://previews.123rf.com/images/roman4/roman41412/roman4141200008/34935180-silhouette-of-a-Scottish-highland-cow-in-Celtic-patterns-Stock-Photo.jpg"/>
          <p:cNvPicPr>
            <a:picLocks noChangeAspect="1" noChangeArrowheads="1"/>
          </p:cNvPicPr>
          <p:nvPr/>
        </p:nvPicPr>
        <p:blipFill>
          <a:blip r:embed="rId6" cstate="print"/>
          <a:srcRect l="-103" t="115"/>
          <a:stretch>
            <a:fillRect/>
          </a:stretch>
        </p:blipFill>
        <p:spPr bwMode="auto">
          <a:xfrm>
            <a:off x="7215174" y="4933368"/>
            <a:ext cx="1928826" cy="1924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lan marches are included in the Gam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642918"/>
            <a:ext cx="7929586" cy="6215082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4" descr="http://edikst.ru/misc/i/gallery/5410/1070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5495385"/>
            <a:ext cx="1571604" cy="1427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ighland Games get together the chiefs of the cla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5"/>
            <a:ext cx="7858148" cy="6429395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85925" cy="1695451"/>
          </a:xfrm>
          <a:prstGeom prst="rect">
            <a:avLst/>
          </a:prstGeom>
          <a:noFill/>
        </p:spPr>
      </p:pic>
      <p:pic>
        <p:nvPicPr>
          <p:cNvPr id="5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14414" cy="4572008"/>
          </a:xfrm>
          <a:prstGeom prst="rect">
            <a:avLst/>
          </a:prstGeom>
          <a:noFill/>
        </p:spPr>
      </p:pic>
      <p:pic>
        <p:nvPicPr>
          <p:cNvPr id="6" name="Picture 16" descr="http://img-fotki.yandex.ru/get/4700/broshka4you.78/0_5b54d_d20b274e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7246005" y="4960002"/>
            <a:ext cx="2143116" cy="1652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The spectators have a chance to compete (pulling a cable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928670"/>
            <a:ext cx="7858180" cy="5929330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Throwing a hamm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14355"/>
            <a:ext cx="7858148" cy="6143645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5" name="Picture 4" descr="http://edikst.ru/misc/i/gallery/5410/10708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5495385"/>
            <a:ext cx="1571604" cy="1427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Young bagpipers take part in the para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642894"/>
            <a:ext cx="7929586" cy="6215106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14414" cy="4572008"/>
          </a:xfrm>
          <a:prstGeom prst="rect">
            <a:avLst/>
          </a:prstGeom>
          <a:noFill/>
        </p:spPr>
      </p:pic>
      <p:pic>
        <p:nvPicPr>
          <p:cNvPr id="5" name="Picture 10" descr="http://img0.liveinternet.ru/images/attach/c/1/54/542/54542689_LinesAB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163" y="5169451"/>
            <a:ext cx="1547837" cy="1688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357950" y="6357958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</a:rPr>
              <a:t>спорран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Throwing weights over the plan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857231"/>
            <a:ext cx="7858148" cy="6000769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5" name="Picture 2" descr="http://www.tattooneed.com/wp-content/uploads/2014/01/Green-Celtic-Cross-tattoo.jpg"/>
          <p:cNvPicPr>
            <a:picLocks noChangeAspect="1" noChangeArrowheads="1"/>
          </p:cNvPicPr>
          <p:nvPr/>
        </p:nvPicPr>
        <p:blipFill>
          <a:blip r:embed="rId6" cstate="print"/>
          <a:srcRect l="2005" t="2788" r="53876" b="35873"/>
          <a:stretch>
            <a:fillRect/>
          </a:stretch>
        </p:blipFill>
        <p:spPr bwMode="auto">
          <a:xfrm>
            <a:off x="7715208" y="5429208"/>
            <a:ext cx="1428792" cy="1428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rchery is a sport and an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000107"/>
            <a:ext cx="7786710" cy="5840033"/>
          </a:xfrm>
          <a:prstGeom prst="rect">
            <a:avLst/>
          </a:prstGeom>
          <a:noFill/>
        </p:spPr>
      </p:pic>
      <p:pic>
        <p:nvPicPr>
          <p:cNvPr id="3" name="Picture 2" descr="http://aquavitae.narod.ru/ornam/25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4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5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5" name="Picture 6" descr="http://previews.123rf.com/images/roman4/roman41412/roman4141200008/34935180-silhouette-of-a-Scottish-highland-cow-in-Celtic-patterns-Stock-Photo.jpg"/>
          <p:cNvPicPr>
            <a:picLocks noChangeAspect="1" noChangeArrowheads="1"/>
          </p:cNvPicPr>
          <p:nvPr/>
        </p:nvPicPr>
        <p:blipFill>
          <a:blip r:embed="rId6" cstate="print"/>
          <a:srcRect l="-103" t="115"/>
          <a:stretch>
            <a:fillRect/>
          </a:stretch>
        </p:blipFill>
        <p:spPr bwMode="auto">
          <a:xfrm>
            <a:off x="7429456" y="5147184"/>
            <a:ext cx="1714544" cy="1710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Throwing weights over the plan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857232"/>
            <a:ext cx="7858148" cy="6000769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en and women compete in dan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89306"/>
            <a:ext cx="7858147" cy="6268693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5" name="Picture 12" descr="http://img-fotki.yandex.ru/get/6001/broshka4you.72/0_58e8d_c1abaff7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73329" y="5429264"/>
            <a:ext cx="1970671" cy="1428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The Scots living in other countries also take part in the Gam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7929574" cy="6357958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5" name="Picture 10" descr="http://img0.liveinternet.ru/images/attach/c/1/54/542/54542689_LinesAB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65295" y="5572140"/>
            <a:ext cx="1178705" cy="1285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The Games finish with bagpipers para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7858148" cy="6286520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5" name="Picture 2" descr="http://www.tattooneed.com/wp-content/uploads/2014/01/Green-Celtic-Cross-tattoo.jpg"/>
          <p:cNvPicPr>
            <a:picLocks noChangeAspect="1" noChangeArrowheads="1"/>
          </p:cNvPicPr>
          <p:nvPr/>
        </p:nvPicPr>
        <p:blipFill>
          <a:blip r:embed="rId6" cstate="print"/>
          <a:srcRect l="2005" t="2788" r="53876" b="35873"/>
          <a:stretch>
            <a:fillRect/>
          </a:stretch>
        </p:blipFill>
        <p:spPr bwMode="auto">
          <a:xfrm>
            <a:off x="7715208" y="5429208"/>
            <a:ext cx="1428792" cy="1428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Young Scots compete in national dances after the Games of adul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14355"/>
            <a:ext cx="7858148" cy="6143645"/>
          </a:xfrm>
          <a:prstGeom prst="rect">
            <a:avLst/>
          </a:prstGeom>
          <a:noFill/>
        </p:spPr>
      </p:pic>
      <p:pic>
        <p:nvPicPr>
          <p:cNvPr id="3" name="Picture 20" descr="http://img.bizorg.su/goods/a68/59c/s_a6859c7b-51d6-4d65-bd00-6b8cefa64a58.jpg"/>
          <p:cNvPicPr>
            <a:picLocks noChangeAspect="1" noChangeArrowheads="1"/>
          </p:cNvPicPr>
          <p:nvPr/>
        </p:nvPicPr>
        <p:blipFill>
          <a:blip r:embed="rId4"/>
          <a:srcRect l="25000" t="-12500" r="24999"/>
          <a:stretch>
            <a:fillRect/>
          </a:stretch>
        </p:blipFill>
        <p:spPr bwMode="auto">
          <a:xfrm>
            <a:off x="0" y="2285992"/>
            <a:ext cx="1285852" cy="4572008"/>
          </a:xfrm>
          <a:prstGeom prst="rect">
            <a:avLst/>
          </a:prstGeom>
          <a:noFill/>
        </p:spPr>
      </p:pic>
      <p:pic>
        <p:nvPicPr>
          <p:cNvPr id="4" name="Picture 2" descr="http://aquavitae.narod.ru/ornam/2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14888" cy="1624013"/>
          </a:xfrm>
          <a:prstGeom prst="rect">
            <a:avLst/>
          </a:prstGeom>
          <a:noFill/>
        </p:spPr>
      </p:pic>
      <p:pic>
        <p:nvPicPr>
          <p:cNvPr id="5" name="Picture 16" descr="http://img-fotki.yandex.ru/get/4700/broshka4you.78/0_5b54d_d20b274e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7752141" y="5466140"/>
            <a:ext cx="1571612" cy="1212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122</Words>
  <Application>Microsoft Office PowerPoint</Application>
  <PresentationFormat>Экран (4:3)</PresentationFormat>
  <Paragraphs>43</Paragraphs>
  <Slides>26</Slides>
  <Notes>26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The Highland Games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Highland Games</dc:title>
  <dc:creator>Gruzdeva</dc:creator>
  <cp:lastModifiedBy>User</cp:lastModifiedBy>
  <cp:revision>9</cp:revision>
  <dcterms:created xsi:type="dcterms:W3CDTF">2016-12-26T12:48:01Z</dcterms:created>
  <dcterms:modified xsi:type="dcterms:W3CDTF">2016-12-26T18:10:48Z</dcterms:modified>
</cp:coreProperties>
</file>