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31.12.2006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8000"/>
            <a:lum/>
          </a:blip>
          <a:srcRect/>
          <a:stretch>
            <a:fillRect t="-75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16632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МАСТЕР-КЛАСС</a:t>
            </a:r>
          </a:p>
          <a:p>
            <a:pPr algn="ctr"/>
            <a:r>
              <a:rPr lang="ru-RU" sz="54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</a:t>
            </a:r>
            <a:r>
              <a:rPr lang="ru-RU" sz="5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 созданию мини-факела </a:t>
            </a:r>
          </a:p>
          <a:p>
            <a:pPr algn="ctr"/>
            <a:r>
              <a:rPr lang="ru-RU" sz="54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или защитного корпуса для свечи</a:t>
            </a:r>
            <a:endParaRPr lang="ru-RU" sz="5400" b="1" cap="none" spc="0" dirty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56620" y="3958743"/>
            <a:ext cx="588738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ru-RU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Разработала: </a:t>
            </a:r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музыкальный руководитель </a:t>
            </a:r>
          </a:p>
          <a:p>
            <a:pPr algn="just"/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МДОУ детский сад общеразвивающего вида № 12 </a:t>
            </a:r>
          </a:p>
          <a:p>
            <a:pPr algn="just"/>
            <a:r>
              <a:rPr lang="ru-RU" sz="2000" b="1" cap="none" spc="0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«Радуга»</a:t>
            </a:r>
          </a:p>
          <a:p>
            <a:pPr algn="just"/>
            <a:r>
              <a:rPr lang="ru-RU" sz="2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Мельникова Светлана Александровна</a:t>
            </a:r>
            <a:endParaRPr lang="ru-RU" sz="2000" b="1" cap="none" spc="0" dirty="0" smtClean="0">
              <a:ln w="1905"/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237312"/>
            <a:ext cx="91440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МО, Воскресенский р-он, пос. им. </a:t>
            </a:r>
            <a:r>
              <a:rPr lang="ru-RU" b="1" dirty="0" err="1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Цюрупы</a:t>
            </a:r>
            <a:endParaRPr lang="ru-RU" b="1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2227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Берём обычную 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пластиковую бутылку, 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удаляем этикетку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7" name="Picture 3" descr="D:\диск Д\Фотографии\2017\Фотки 25.05.2017\факел из свечи (1)\IMG_20170508_1616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47299" y="1956672"/>
            <a:ext cx="3649401" cy="4865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74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Место клея на бутылке 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можно обклеить скотчем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1" name="Picture 3" descr="D:\диск Д\Фотографии\2017\Фотки 25.05.2017\факел из свечи (1)\IMG_20170508_1617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480" y="1988840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диск Д\Фотографии\2017\Фотки 25.05.2017\факел из свечи (1)\IMG_20170508_1617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диск Д\Фотографии\2017\Фотки 25.05.2017\факел из свечи (1)\IMG_20170508_1617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52" y="1988840"/>
            <a:ext cx="2700000" cy="36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77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ск Д\Фотографии\2017\Фотки 25.05.2017\факел из свечи (1)\IMG_20170508_1618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988840"/>
            <a:ext cx="5400600" cy="4050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16632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Замеряем длину свечи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уровня начала горлышка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949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16632"/>
            <a:ext cx="9143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Обрезаем бутылку, 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выравниваем края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D:\диск Д\Фотографии\2017\Фотки 25.05.2017\факел из свечи (1)\IMG_20170508_161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2" y="1660412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диск Д\Фотографии\2017\Фотки 25.05.2017\факел из свечи (1)\IMG_20170508_1619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3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92" y="116632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Небольшой кусок пластилина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Вминаем в низ корпуса 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(в горлышко, 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закрученной крышкой)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 descr="D:\диск Д\Фотографии\2017\Фотки 25.05.2017\факел из свечи (1)\IMG_20170508_1623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89493" y="2471894"/>
            <a:ext cx="3582398" cy="4776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38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085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Закрепляем свечу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146" name="Picture 2" descr="D:\диск Д\Фотографии\2017\Фотки 25.05.2017\факел из свечи (1)\IMG_20170508_16234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42"/>
          <a:stretch/>
        </p:blipFill>
        <p:spPr bwMode="auto">
          <a:xfrm>
            <a:off x="2259999" y="1268760"/>
            <a:ext cx="4588506" cy="4824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015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диск Д\Фотографии\2017\Фотки 25.05.2017\факел из свечи (1)\IMG_20170508_1625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84" y="3258000"/>
            <a:ext cx="243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91840"/>
            <a:ext cx="91440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Защитный корпус </a:t>
            </a:r>
          </a:p>
          <a:p>
            <a:pPr algn="ctr"/>
            <a:r>
              <a:rPr lang="ru-RU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ветра готов.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Также можно использовать </a:t>
            </a: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бокал, банку и т. д.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1" name="Picture 3" descr="D:\диск Д\Фотографии\2017\Фотки 25.05.2017\8 мая\IMG_20170508_21215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8" t="47014" r="26299" b="-369"/>
          <a:stretch/>
        </p:blipFill>
        <p:spPr bwMode="auto">
          <a:xfrm>
            <a:off x="4942664" y="3259845"/>
            <a:ext cx="3949816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диск Д\Фотографии\2017\Фотки 25.05.2017\8 мая\IMG_20170508_2215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6" r="8591"/>
          <a:stretch/>
        </p:blipFill>
        <p:spPr bwMode="auto">
          <a:xfrm>
            <a:off x="2646905" y="3259845"/>
            <a:ext cx="2357143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5711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96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2006-12-31T20:07:59Z</dcterms:created>
  <dcterms:modified xsi:type="dcterms:W3CDTF">2006-12-31T20:48:23Z</dcterms:modified>
</cp:coreProperties>
</file>