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6" r:id="rId6"/>
    <p:sldId id="261" r:id="rId7"/>
    <p:sldId id="267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804CB1-FE51-41C8-A7D3-F5A3F719760D}" type="doc">
      <dgm:prSet loTypeId="urn:microsoft.com/office/officeart/2005/8/layout/hList7" loCatId="list" qsTypeId="urn:microsoft.com/office/officeart/2005/8/quickstyle/simple2" qsCatId="simple" csTypeId="urn:microsoft.com/office/officeart/2005/8/colors/colorful5" csCatId="colorful" phldr="1"/>
      <dgm:spPr/>
    </dgm:pt>
    <dgm:pt modelId="{2C639BBD-F098-425A-8324-2CABE13A02E0}">
      <dgm:prSet phldrT="[Текст]"/>
      <dgm:spPr/>
      <dgm:t>
        <a:bodyPr/>
        <a:lstStyle/>
        <a:p>
          <a:r>
            <a:rPr lang="ru-RU" dirty="0" smtClean="0"/>
            <a:t>Младшая группа(3-4 года)</a:t>
          </a:r>
          <a:endParaRPr lang="ru-RU" dirty="0"/>
        </a:p>
      </dgm:t>
    </dgm:pt>
    <dgm:pt modelId="{EE8027C6-BFAB-4F1D-88F5-3A3746D6E01A}" type="parTrans" cxnId="{73B9ECAA-8F16-4C54-88E6-2307BBA3319E}">
      <dgm:prSet/>
      <dgm:spPr/>
      <dgm:t>
        <a:bodyPr/>
        <a:lstStyle/>
        <a:p>
          <a:endParaRPr lang="ru-RU"/>
        </a:p>
      </dgm:t>
    </dgm:pt>
    <dgm:pt modelId="{C52E875C-108E-4243-8764-90F54D67B4FA}" type="sibTrans" cxnId="{73B9ECAA-8F16-4C54-88E6-2307BBA3319E}">
      <dgm:prSet/>
      <dgm:spPr/>
      <dgm:t>
        <a:bodyPr/>
        <a:lstStyle/>
        <a:p>
          <a:endParaRPr lang="ru-RU"/>
        </a:p>
      </dgm:t>
    </dgm:pt>
    <dgm:pt modelId="{8D5072F7-BEB2-4025-A142-79B47C0D4B87}">
      <dgm:prSet phldrT="[Текст]"/>
      <dgm:spPr/>
      <dgm:t>
        <a:bodyPr/>
        <a:lstStyle/>
        <a:p>
          <a:r>
            <a:rPr lang="ru-RU" dirty="0" smtClean="0"/>
            <a:t>Средняя группа(4-5 лет)</a:t>
          </a:r>
          <a:endParaRPr lang="ru-RU" dirty="0"/>
        </a:p>
      </dgm:t>
    </dgm:pt>
    <dgm:pt modelId="{16383DEB-767C-40DD-9FE4-39FCF02124DA}" type="parTrans" cxnId="{F00EB20B-1CBD-4AB2-B3A2-4F5F20101C6D}">
      <dgm:prSet/>
      <dgm:spPr/>
      <dgm:t>
        <a:bodyPr/>
        <a:lstStyle/>
        <a:p>
          <a:endParaRPr lang="ru-RU"/>
        </a:p>
      </dgm:t>
    </dgm:pt>
    <dgm:pt modelId="{D2BED29C-B071-4FCB-A24D-0846EDC43390}" type="sibTrans" cxnId="{F00EB20B-1CBD-4AB2-B3A2-4F5F20101C6D}">
      <dgm:prSet/>
      <dgm:spPr/>
      <dgm:t>
        <a:bodyPr/>
        <a:lstStyle/>
        <a:p>
          <a:endParaRPr lang="ru-RU"/>
        </a:p>
      </dgm:t>
    </dgm:pt>
    <dgm:pt modelId="{E00CC01B-BB33-40FB-B67D-992D42273FC7}">
      <dgm:prSet phldrT="[Текст]"/>
      <dgm:spPr/>
      <dgm:t>
        <a:bodyPr/>
        <a:lstStyle/>
        <a:p>
          <a:r>
            <a:rPr lang="ru-RU" dirty="0" smtClean="0"/>
            <a:t>Старшая группа(6-7 лет)</a:t>
          </a:r>
          <a:endParaRPr lang="ru-RU" dirty="0"/>
        </a:p>
      </dgm:t>
    </dgm:pt>
    <dgm:pt modelId="{2F6D873C-5ED4-4188-85D2-06EEA102B817}" type="parTrans" cxnId="{A7E2BA67-EB41-46E4-8A7F-FB7EE33623D2}">
      <dgm:prSet/>
      <dgm:spPr/>
      <dgm:t>
        <a:bodyPr/>
        <a:lstStyle/>
        <a:p>
          <a:endParaRPr lang="ru-RU"/>
        </a:p>
      </dgm:t>
    </dgm:pt>
    <dgm:pt modelId="{C3F6224A-61E8-40B3-8C13-747F750B91BC}" type="sibTrans" cxnId="{A7E2BA67-EB41-46E4-8A7F-FB7EE33623D2}">
      <dgm:prSet/>
      <dgm:spPr/>
      <dgm:t>
        <a:bodyPr/>
        <a:lstStyle/>
        <a:p>
          <a:endParaRPr lang="ru-RU"/>
        </a:p>
      </dgm:t>
    </dgm:pt>
    <dgm:pt modelId="{F45D45F1-91D2-4963-8B68-F0662689A58E}" type="pres">
      <dgm:prSet presAssocID="{F1804CB1-FE51-41C8-A7D3-F5A3F719760D}" presName="Name0" presStyleCnt="0">
        <dgm:presLayoutVars>
          <dgm:dir/>
          <dgm:resizeHandles val="exact"/>
        </dgm:presLayoutVars>
      </dgm:prSet>
      <dgm:spPr/>
    </dgm:pt>
    <dgm:pt modelId="{7750D72A-9354-46A2-930B-241C849D658B}" type="pres">
      <dgm:prSet presAssocID="{F1804CB1-FE51-41C8-A7D3-F5A3F719760D}" presName="fgShape" presStyleLbl="fgShp" presStyleIdx="0" presStyleCnt="1"/>
      <dgm:spPr/>
    </dgm:pt>
    <dgm:pt modelId="{E808AA5A-3FF2-4807-956E-599876DEC4C9}" type="pres">
      <dgm:prSet presAssocID="{F1804CB1-FE51-41C8-A7D3-F5A3F719760D}" presName="linComp" presStyleCnt="0"/>
      <dgm:spPr/>
    </dgm:pt>
    <dgm:pt modelId="{590EB9C3-B6B2-4309-A54C-CFE39F6DFBA5}" type="pres">
      <dgm:prSet presAssocID="{2C639BBD-F098-425A-8324-2CABE13A02E0}" presName="compNode" presStyleCnt="0"/>
      <dgm:spPr/>
    </dgm:pt>
    <dgm:pt modelId="{10942232-8C5C-488A-9A7D-0B8771B2C59C}" type="pres">
      <dgm:prSet presAssocID="{2C639BBD-F098-425A-8324-2CABE13A02E0}" presName="bkgdShape" presStyleLbl="node1" presStyleIdx="0" presStyleCnt="3"/>
      <dgm:spPr/>
      <dgm:t>
        <a:bodyPr/>
        <a:lstStyle/>
        <a:p>
          <a:endParaRPr lang="ru-RU"/>
        </a:p>
      </dgm:t>
    </dgm:pt>
    <dgm:pt modelId="{F0BAE687-1DD0-47E2-BE12-1ABD71A48F72}" type="pres">
      <dgm:prSet presAssocID="{2C639BBD-F098-425A-8324-2CABE13A02E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1BEF02-850B-4747-A32F-D7ACBC38F69E}" type="pres">
      <dgm:prSet presAssocID="{2C639BBD-F098-425A-8324-2CABE13A02E0}" presName="invisiNode" presStyleLbl="node1" presStyleIdx="0" presStyleCnt="3"/>
      <dgm:spPr/>
    </dgm:pt>
    <dgm:pt modelId="{2A0AB38D-166E-4EF4-986B-74745B6048BC}" type="pres">
      <dgm:prSet presAssocID="{2C639BBD-F098-425A-8324-2CABE13A02E0}" presName="imagNode" presStyleLbl="fgImgPlace1" presStyleIdx="0" presStyleCnt="3" custScaleX="122847" custScaleY="12284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13B35D5-F07E-4197-95F4-4B3A5D769931}" type="pres">
      <dgm:prSet presAssocID="{C52E875C-108E-4243-8764-90F54D67B4F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6DC5D00-4316-409C-905E-4FEB028751BA}" type="pres">
      <dgm:prSet presAssocID="{8D5072F7-BEB2-4025-A142-79B47C0D4B87}" presName="compNode" presStyleCnt="0"/>
      <dgm:spPr/>
    </dgm:pt>
    <dgm:pt modelId="{F21E2B3D-7EE8-4AE8-AD8F-642E8AA9FC32}" type="pres">
      <dgm:prSet presAssocID="{8D5072F7-BEB2-4025-A142-79B47C0D4B87}" presName="bkgdShape" presStyleLbl="node1" presStyleIdx="1" presStyleCnt="3"/>
      <dgm:spPr/>
      <dgm:t>
        <a:bodyPr/>
        <a:lstStyle/>
        <a:p>
          <a:endParaRPr lang="ru-RU"/>
        </a:p>
      </dgm:t>
    </dgm:pt>
    <dgm:pt modelId="{D821E9B6-25AA-472A-A0BD-2570D55D07DD}" type="pres">
      <dgm:prSet presAssocID="{8D5072F7-BEB2-4025-A142-79B47C0D4B8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DFF3D4-2CFF-4AF9-8C62-D67A3297141A}" type="pres">
      <dgm:prSet presAssocID="{8D5072F7-BEB2-4025-A142-79B47C0D4B87}" presName="invisiNode" presStyleLbl="node1" presStyleIdx="1" presStyleCnt="3"/>
      <dgm:spPr/>
    </dgm:pt>
    <dgm:pt modelId="{CE4C9B89-6898-4C14-95C2-6AB00CF0450E}" type="pres">
      <dgm:prSet presAssocID="{8D5072F7-BEB2-4025-A142-79B47C0D4B87}" presName="imagNode" presStyleLbl="fgImgPlace1" presStyleIdx="1" presStyleCnt="3" custScaleX="129440" custScaleY="1228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C14D995-6C3C-4792-9992-E6BAB2FE6262}" type="pres">
      <dgm:prSet presAssocID="{D2BED29C-B071-4FCB-A24D-0846EDC4339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D6B034B-FCA0-49E5-826D-8EBA1D694D90}" type="pres">
      <dgm:prSet presAssocID="{E00CC01B-BB33-40FB-B67D-992D42273FC7}" presName="compNode" presStyleCnt="0"/>
      <dgm:spPr/>
    </dgm:pt>
    <dgm:pt modelId="{250FCC49-1159-48DE-A746-456765BB2792}" type="pres">
      <dgm:prSet presAssocID="{E00CC01B-BB33-40FB-B67D-992D42273FC7}" presName="bkgdShape" presStyleLbl="node1" presStyleIdx="2" presStyleCnt="3" custLinFactNeighborX="-927"/>
      <dgm:spPr/>
      <dgm:t>
        <a:bodyPr/>
        <a:lstStyle/>
        <a:p>
          <a:endParaRPr lang="ru-RU"/>
        </a:p>
      </dgm:t>
    </dgm:pt>
    <dgm:pt modelId="{E02DCFC6-EF98-41B1-80F6-F5734324DFCE}" type="pres">
      <dgm:prSet presAssocID="{E00CC01B-BB33-40FB-B67D-992D42273FC7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11EBB4-947E-43A8-A4DA-C96CBE56661B}" type="pres">
      <dgm:prSet presAssocID="{E00CC01B-BB33-40FB-B67D-992D42273FC7}" presName="invisiNode" presStyleLbl="node1" presStyleIdx="2" presStyleCnt="3"/>
      <dgm:spPr/>
    </dgm:pt>
    <dgm:pt modelId="{9D712B86-A354-4238-A543-A7819995A69F}" type="pres">
      <dgm:prSet presAssocID="{E00CC01B-BB33-40FB-B67D-992D42273FC7}" presName="imagNode" presStyleLbl="fgImgPlace1" presStyleIdx="2" presStyleCnt="3" custScaleX="130612" custScaleY="127761" custLinFactNeighborX="-2710" custLinFactNeighborY="271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4D0546C2-F8AA-44A1-93E8-646D7278F85A}" type="presOf" srcId="{8D5072F7-BEB2-4025-A142-79B47C0D4B87}" destId="{F21E2B3D-7EE8-4AE8-AD8F-642E8AA9FC32}" srcOrd="0" destOrd="0" presId="urn:microsoft.com/office/officeart/2005/8/layout/hList7"/>
    <dgm:cxn modelId="{0A4EBA47-B3F4-419B-95C3-A2B4D44625B6}" type="presOf" srcId="{2C639BBD-F098-425A-8324-2CABE13A02E0}" destId="{10942232-8C5C-488A-9A7D-0B8771B2C59C}" srcOrd="0" destOrd="0" presId="urn:microsoft.com/office/officeart/2005/8/layout/hList7"/>
    <dgm:cxn modelId="{A7E2BA67-EB41-46E4-8A7F-FB7EE33623D2}" srcId="{F1804CB1-FE51-41C8-A7D3-F5A3F719760D}" destId="{E00CC01B-BB33-40FB-B67D-992D42273FC7}" srcOrd="2" destOrd="0" parTransId="{2F6D873C-5ED4-4188-85D2-06EEA102B817}" sibTransId="{C3F6224A-61E8-40B3-8C13-747F750B91BC}"/>
    <dgm:cxn modelId="{59CADC31-3792-4FDF-B73F-4CD2B8DB214B}" type="presOf" srcId="{C52E875C-108E-4243-8764-90F54D67B4FA}" destId="{413B35D5-F07E-4197-95F4-4B3A5D769931}" srcOrd="0" destOrd="0" presId="urn:microsoft.com/office/officeart/2005/8/layout/hList7"/>
    <dgm:cxn modelId="{78142027-1FE9-46B2-A34A-7BCD7EC9C9FB}" type="presOf" srcId="{E00CC01B-BB33-40FB-B67D-992D42273FC7}" destId="{250FCC49-1159-48DE-A746-456765BB2792}" srcOrd="0" destOrd="0" presId="urn:microsoft.com/office/officeart/2005/8/layout/hList7"/>
    <dgm:cxn modelId="{F00EB20B-1CBD-4AB2-B3A2-4F5F20101C6D}" srcId="{F1804CB1-FE51-41C8-A7D3-F5A3F719760D}" destId="{8D5072F7-BEB2-4025-A142-79B47C0D4B87}" srcOrd="1" destOrd="0" parTransId="{16383DEB-767C-40DD-9FE4-39FCF02124DA}" sibTransId="{D2BED29C-B071-4FCB-A24D-0846EDC43390}"/>
    <dgm:cxn modelId="{5A3DC3A6-EFD1-4A2C-B5ED-114AF6CB9D57}" type="presOf" srcId="{D2BED29C-B071-4FCB-A24D-0846EDC43390}" destId="{AC14D995-6C3C-4792-9992-E6BAB2FE6262}" srcOrd="0" destOrd="0" presId="urn:microsoft.com/office/officeart/2005/8/layout/hList7"/>
    <dgm:cxn modelId="{5680CBD8-38F5-4718-BE1A-50DA5CB88202}" type="presOf" srcId="{E00CC01B-BB33-40FB-B67D-992D42273FC7}" destId="{E02DCFC6-EF98-41B1-80F6-F5734324DFCE}" srcOrd="1" destOrd="0" presId="urn:microsoft.com/office/officeart/2005/8/layout/hList7"/>
    <dgm:cxn modelId="{C25F6990-C400-46F2-AD43-8E9B4F074403}" type="presOf" srcId="{F1804CB1-FE51-41C8-A7D3-F5A3F719760D}" destId="{F45D45F1-91D2-4963-8B68-F0662689A58E}" srcOrd="0" destOrd="0" presId="urn:microsoft.com/office/officeart/2005/8/layout/hList7"/>
    <dgm:cxn modelId="{CB56CAB3-85F4-4F51-A0C3-1F16958E7897}" type="presOf" srcId="{2C639BBD-F098-425A-8324-2CABE13A02E0}" destId="{F0BAE687-1DD0-47E2-BE12-1ABD71A48F72}" srcOrd="1" destOrd="0" presId="urn:microsoft.com/office/officeart/2005/8/layout/hList7"/>
    <dgm:cxn modelId="{6DC3D8C5-449C-4E7A-ACDF-7EA8F5A30B73}" type="presOf" srcId="{8D5072F7-BEB2-4025-A142-79B47C0D4B87}" destId="{D821E9B6-25AA-472A-A0BD-2570D55D07DD}" srcOrd="1" destOrd="0" presId="urn:microsoft.com/office/officeart/2005/8/layout/hList7"/>
    <dgm:cxn modelId="{73B9ECAA-8F16-4C54-88E6-2307BBA3319E}" srcId="{F1804CB1-FE51-41C8-A7D3-F5A3F719760D}" destId="{2C639BBD-F098-425A-8324-2CABE13A02E0}" srcOrd="0" destOrd="0" parTransId="{EE8027C6-BFAB-4F1D-88F5-3A3746D6E01A}" sibTransId="{C52E875C-108E-4243-8764-90F54D67B4FA}"/>
    <dgm:cxn modelId="{5EF4515C-748F-48F9-BA7B-B7CC1E89C2C5}" type="presParOf" srcId="{F45D45F1-91D2-4963-8B68-F0662689A58E}" destId="{7750D72A-9354-46A2-930B-241C849D658B}" srcOrd="0" destOrd="0" presId="urn:microsoft.com/office/officeart/2005/8/layout/hList7"/>
    <dgm:cxn modelId="{296177DB-B9F2-4495-8ADE-B7F5CABC570D}" type="presParOf" srcId="{F45D45F1-91D2-4963-8B68-F0662689A58E}" destId="{E808AA5A-3FF2-4807-956E-599876DEC4C9}" srcOrd="1" destOrd="0" presId="urn:microsoft.com/office/officeart/2005/8/layout/hList7"/>
    <dgm:cxn modelId="{E8C5C1B6-CB72-4C30-B098-A1A4E8EBD23C}" type="presParOf" srcId="{E808AA5A-3FF2-4807-956E-599876DEC4C9}" destId="{590EB9C3-B6B2-4309-A54C-CFE39F6DFBA5}" srcOrd="0" destOrd="0" presId="urn:microsoft.com/office/officeart/2005/8/layout/hList7"/>
    <dgm:cxn modelId="{D26B405E-1835-49A7-8034-9E6B8E6CEF99}" type="presParOf" srcId="{590EB9C3-B6B2-4309-A54C-CFE39F6DFBA5}" destId="{10942232-8C5C-488A-9A7D-0B8771B2C59C}" srcOrd="0" destOrd="0" presId="urn:microsoft.com/office/officeart/2005/8/layout/hList7"/>
    <dgm:cxn modelId="{2E9BE20F-DBCA-46B2-BB97-0364C643E3CF}" type="presParOf" srcId="{590EB9C3-B6B2-4309-A54C-CFE39F6DFBA5}" destId="{F0BAE687-1DD0-47E2-BE12-1ABD71A48F72}" srcOrd="1" destOrd="0" presId="urn:microsoft.com/office/officeart/2005/8/layout/hList7"/>
    <dgm:cxn modelId="{77748A30-0685-4D85-A328-FAE2C938FD39}" type="presParOf" srcId="{590EB9C3-B6B2-4309-A54C-CFE39F6DFBA5}" destId="{B11BEF02-850B-4747-A32F-D7ACBC38F69E}" srcOrd="2" destOrd="0" presId="urn:microsoft.com/office/officeart/2005/8/layout/hList7"/>
    <dgm:cxn modelId="{EF2962BE-129D-457C-B88A-C354B994B9AB}" type="presParOf" srcId="{590EB9C3-B6B2-4309-A54C-CFE39F6DFBA5}" destId="{2A0AB38D-166E-4EF4-986B-74745B6048BC}" srcOrd="3" destOrd="0" presId="urn:microsoft.com/office/officeart/2005/8/layout/hList7"/>
    <dgm:cxn modelId="{F91238A0-B7C4-406A-9AA5-DF13C3C8D648}" type="presParOf" srcId="{E808AA5A-3FF2-4807-956E-599876DEC4C9}" destId="{413B35D5-F07E-4197-95F4-4B3A5D769931}" srcOrd="1" destOrd="0" presId="urn:microsoft.com/office/officeart/2005/8/layout/hList7"/>
    <dgm:cxn modelId="{465641B4-F597-41DE-93AE-1FC1FF22A3B5}" type="presParOf" srcId="{E808AA5A-3FF2-4807-956E-599876DEC4C9}" destId="{F6DC5D00-4316-409C-905E-4FEB028751BA}" srcOrd="2" destOrd="0" presId="urn:microsoft.com/office/officeart/2005/8/layout/hList7"/>
    <dgm:cxn modelId="{7FEF2501-CFB2-428B-BDD3-55097F114556}" type="presParOf" srcId="{F6DC5D00-4316-409C-905E-4FEB028751BA}" destId="{F21E2B3D-7EE8-4AE8-AD8F-642E8AA9FC32}" srcOrd="0" destOrd="0" presId="urn:microsoft.com/office/officeart/2005/8/layout/hList7"/>
    <dgm:cxn modelId="{F6358BF2-1EF8-488A-8933-EB6A3E5155A2}" type="presParOf" srcId="{F6DC5D00-4316-409C-905E-4FEB028751BA}" destId="{D821E9B6-25AA-472A-A0BD-2570D55D07DD}" srcOrd="1" destOrd="0" presId="urn:microsoft.com/office/officeart/2005/8/layout/hList7"/>
    <dgm:cxn modelId="{CD5B88BA-0107-4E15-8C2F-C170787137BA}" type="presParOf" srcId="{F6DC5D00-4316-409C-905E-4FEB028751BA}" destId="{99DFF3D4-2CFF-4AF9-8C62-D67A3297141A}" srcOrd="2" destOrd="0" presId="urn:microsoft.com/office/officeart/2005/8/layout/hList7"/>
    <dgm:cxn modelId="{172D7C3D-10BF-4D2A-AC0A-01F085F64441}" type="presParOf" srcId="{F6DC5D00-4316-409C-905E-4FEB028751BA}" destId="{CE4C9B89-6898-4C14-95C2-6AB00CF0450E}" srcOrd="3" destOrd="0" presId="urn:microsoft.com/office/officeart/2005/8/layout/hList7"/>
    <dgm:cxn modelId="{61FE7BD5-F027-41E1-8995-263E41BFF917}" type="presParOf" srcId="{E808AA5A-3FF2-4807-956E-599876DEC4C9}" destId="{AC14D995-6C3C-4792-9992-E6BAB2FE6262}" srcOrd="3" destOrd="0" presId="urn:microsoft.com/office/officeart/2005/8/layout/hList7"/>
    <dgm:cxn modelId="{7E2197F1-1D91-400A-BB7B-FDB76F853914}" type="presParOf" srcId="{E808AA5A-3FF2-4807-956E-599876DEC4C9}" destId="{8D6B034B-FCA0-49E5-826D-8EBA1D694D90}" srcOrd="4" destOrd="0" presId="urn:microsoft.com/office/officeart/2005/8/layout/hList7"/>
    <dgm:cxn modelId="{853D6F89-8E44-4DE7-B08B-3B168E73EF8F}" type="presParOf" srcId="{8D6B034B-FCA0-49E5-826D-8EBA1D694D90}" destId="{250FCC49-1159-48DE-A746-456765BB2792}" srcOrd="0" destOrd="0" presId="urn:microsoft.com/office/officeart/2005/8/layout/hList7"/>
    <dgm:cxn modelId="{8C657006-9D99-4A6E-964B-C4F3AC3437B9}" type="presParOf" srcId="{8D6B034B-FCA0-49E5-826D-8EBA1D694D90}" destId="{E02DCFC6-EF98-41B1-80F6-F5734324DFCE}" srcOrd="1" destOrd="0" presId="urn:microsoft.com/office/officeart/2005/8/layout/hList7"/>
    <dgm:cxn modelId="{EFE0F235-DDC3-421A-9A43-D6F896F7038C}" type="presParOf" srcId="{8D6B034B-FCA0-49E5-826D-8EBA1D694D90}" destId="{0711EBB4-947E-43A8-A4DA-C96CBE56661B}" srcOrd="2" destOrd="0" presId="urn:microsoft.com/office/officeart/2005/8/layout/hList7"/>
    <dgm:cxn modelId="{38C81029-1263-4F5E-8865-E253CC71D929}" type="presParOf" srcId="{8D6B034B-FCA0-49E5-826D-8EBA1D694D90}" destId="{9D712B86-A354-4238-A543-A7819995A69F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3A90F-09C6-4177-90C2-2D097EEE7F01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7134B-A916-48EF-BBA5-D5E09CB2ED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C30B0-9648-46D4-986F-C58B5025BE6B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6B454-277A-42BF-B9E0-7A7D72A1C0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71472" y="4572008"/>
            <a:ext cx="8572528" cy="264687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16600" b="1" i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Aharoni" pitchFamily="2" charset="-79"/>
              </a:rPr>
              <a:t> </a:t>
            </a:r>
            <a:endParaRPr lang="ru-RU" sz="16600" b="1" i="1" u="sng" dirty="0">
              <a:ln w="50800"/>
              <a:solidFill>
                <a:srgbClr val="FFFF00"/>
              </a:solidFill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2643182"/>
            <a:ext cx="342899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Руководитель проекта:</a:t>
            </a:r>
          </a:p>
          <a:p>
            <a:pPr algn="ctr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Миловидова Анастасия Геннадьевна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14348" y="5857892"/>
            <a:ext cx="7929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 родились…»</a:t>
            </a:r>
            <a:endParaRPr lang="ru-RU" sz="40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71612"/>
            <a:ext cx="9144000" cy="128588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i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</a:t>
            </a:r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родились…»</a:t>
            </a:r>
            <a:endParaRPr lang="ru-RU" sz="6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86182" y="6027003"/>
            <a:ext cx="583288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 родились…»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429264"/>
            <a:ext cx="1285852" cy="1210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00066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dirty="0" smtClean="0"/>
              <a:t>              создание  условий для формирования духовно-нравственных  ценностей  детей  дошкольного возраста , способствующих их успешному развитию в культурном пространстве своей малой Родины- Чувашии.</a:t>
            </a:r>
            <a:endParaRPr lang="ru-RU" sz="2400" b="1" dirty="0"/>
          </a:p>
        </p:txBody>
      </p:sp>
      <p:sp>
        <p:nvSpPr>
          <p:cNvPr id="9" name="Выгнутая влево стрелка 8"/>
          <p:cNvSpPr/>
          <p:nvPr/>
        </p:nvSpPr>
        <p:spPr>
          <a:xfrm>
            <a:off x="642910" y="2285992"/>
            <a:ext cx="1000132" cy="157163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7500958" y="2357430"/>
            <a:ext cx="857256" cy="150019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786182" y="5929330"/>
            <a:ext cx="52149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родились…»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357826"/>
            <a:ext cx="1143008" cy="1172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4929221"/>
          </a:xfrm>
        </p:spPr>
        <p:txBody>
          <a:bodyPr/>
          <a:lstStyle/>
          <a:p>
            <a:r>
              <a:rPr lang="ru-RU" b="1" u="sng" dirty="0" smtClean="0"/>
              <a:t>Актуальность проекта</a:t>
            </a:r>
            <a:r>
              <a:rPr lang="ru-RU" b="1" dirty="0" smtClean="0"/>
              <a:t>:</a:t>
            </a:r>
          </a:p>
          <a:p>
            <a:pPr>
              <a:buNone/>
            </a:pPr>
            <a:r>
              <a:rPr lang="ru-RU" dirty="0" smtClean="0"/>
              <a:t>     В настоящее время актуальным направлением воспитания является формирование у ребёнка начал национального самосознания, интереса к национальной культуре и традициям посредством возрождения утраченных ценностей, погружения в истоки национальной культуры.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 fontScale="90000"/>
          </a:bodyPr>
          <a:lstStyle/>
          <a:p>
            <a:r>
              <a:rPr lang="ru-RU" b="1" u="sng" dirty="0" smtClean="0"/>
              <a:t>Цель проекта</a:t>
            </a:r>
            <a:r>
              <a:rPr lang="ru-RU" b="1" dirty="0" smtClean="0"/>
              <a:t>:</a:t>
            </a:r>
            <a:r>
              <a:rPr lang="ru-RU" dirty="0" smtClean="0"/>
              <a:t> повышение уровня знаний детей дошкольного возраста о культуре чувашского народа.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86314" y="6215082"/>
            <a:ext cx="421484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Мы чувашами родились…</a:t>
            </a:r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286388"/>
            <a:ext cx="1143008" cy="1172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143116"/>
            <a:ext cx="4572032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596" y="2143116"/>
            <a:ext cx="4040188" cy="3951288"/>
          </a:xfrm>
        </p:spPr>
        <p:txBody>
          <a:bodyPr/>
          <a:lstStyle/>
          <a:p>
            <a:pPr marL="342900" lvl="6" indent="-342900"/>
            <a:endParaRPr lang="ru-RU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0"/>
            <a:ext cx="4041775" cy="6572272"/>
          </a:xfrm>
        </p:spPr>
        <p:txBody>
          <a:bodyPr>
            <a:normAutofit fontScale="92500"/>
          </a:bodyPr>
          <a:lstStyle/>
          <a:p>
            <a:r>
              <a:rPr lang="ru-RU" sz="2600" b="1" i="1" u="sng" dirty="0" smtClean="0"/>
              <a:t>Задачи проекта: </a:t>
            </a:r>
          </a:p>
          <a:p>
            <a:pPr lvl="0">
              <a:buNone/>
            </a:pPr>
            <a:r>
              <a:rPr lang="ru-RU" sz="2600" dirty="0" smtClean="0"/>
              <a:t>1) Рассказать детям об истории Чувашской Республике;</a:t>
            </a:r>
          </a:p>
          <a:p>
            <a:pPr lvl="0">
              <a:buNone/>
            </a:pPr>
            <a:r>
              <a:rPr lang="ru-RU" sz="2600" dirty="0" smtClean="0"/>
              <a:t>2) Воспитывать эмоционально-положительное отношение к чувашскому народу, интерес к его прошлому и настоящему;</a:t>
            </a:r>
          </a:p>
          <a:p>
            <a:pPr lvl="0">
              <a:buNone/>
            </a:pPr>
            <a:r>
              <a:rPr lang="ru-RU" sz="2600" dirty="0" smtClean="0"/>
              <a:t>3) Формирование способности индивидуального самовыражению в процессе продуктивной художественно-творческой деятельности.</a:t>
            </a:r>
          </a:p>
          <a:p>
            <a:endParaRPr lang="ru-R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3786214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5214951"/>
            <a:ext cx="1143008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643306" y="6027003"/>
            <a:ext cx="514353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родились…»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29264"/>
            <a:ext cx="1143008" cy="1172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500725"/>
          </a:xfrm>
        </p:spPr>
        <p:txBody>
          <a:bodyPr>
            <a:normAutofit/>
          </a:bodyPr>
          <a:lstStyle/>
          <a:p>
            <a:r>
              <a:rPr lang="en-US" sz="2400" b="1" u="sng" dirty="0" smtClean="0"/>
              <a:t> </a:t>
            </a:r>
            <a:r>
              <a:rPr lang="ru-RU" sz="2400" b="1" u="sng" dirty="0" smtClean="0"/>
              <a:t>План мероприятий :</a:t>
            </a:r>
          </a:p>
          <a:p>
            <a:pPr lvl="0">
              <a:buNone/>
            </a:pPr>
            <a:r>
              <a:rPr lang="ru-RU" sz="2400" dirty="0" smtClean="0"/>
              <a:t>1) </a:t>
            </a:r>
            <a:r>
              <a:rPr lang="ru-RU" sz="2400" b="1" dirty="0" smtClean="0"/>
              <a:t>Знакомство детей с историей чувашского народа </a:t>
            </a:r>
            <a:r>
              <a:rPr lang="ru-RU" sz="2400" dirty="0" smtClean="0"/>
              <a:t>путем:</a:t>
            </a:r>
          </a:p>
          <a:p>
            <a:pPr lvl="0"/>
            <a:r>
              <a:rPr lang="ru-RU" sz="2400" dirty="0" smtClean="0"/>
              <a:t>чтения  мифов и преданий об их происхождении;</a:t>
            </a:r>
          </a:p>
          <a:p>
            <a:pPr lvl="0"/>
            <a:r>
              <a:rPr lang="ru-RU" sz="2400" dirty="0" smtClean="0"/>
              <a:t>чтения стихов о предметах старины, о родном крае;</a:t>
            </a:r>
          </a:p>
          <a:p>
            <a:pPr lvl="0"/>
            <a:r>
              <a:rPr lang="ru-RU" sz="2400" dirty="0" smtClean="0"/>
              <a:t>чтения и рассказывания чувашских народных сказок;</a:t>
            </a:r>
          </a:p>
          <a:p>
            <a:pPr>
              <a:buNone/>
            </a:pPr>
            <a:r>
              <a:rPr lang="ru-RU" sz="2400" dirty="0" smtClean="0"/>
              <a:t>2) </a:t>
            </a:r>
            <a:r>
              <a:rPr lang="ru-RU" sz="2400" b="1" dirty="0" smtClean="0"/>
              <a:t>Чувашские детские игры «</a:t>
            </a:r>
            <a:r>
              <a:rPr lang="ru-RU" sz="2400" b="1" dirty="0" err="1" smtClean="0"/>
              <a:t>Паттăр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вăййисем</a:t>
            </a:r>
            <a:r>
              <a:rPr lang="ru-RU" sz="2400" dirty="0" smtClean="0"/>
              <a:t>»: </a:t>
            </a:r>
          </a:p>
          <a:p>
            <a:pPr>
              <a:buNone/>
            </a:pPr>
            <a:r>
              <a:rPr lang="ru-RU" sz="2400" dirty="0" smtClean="0"/>
              <a:t>     -«Надень </a:t>
            </a:r>
            <a:r>
              <a:rPr lang="ru-RU" sz="2400" dirty="0" err="1" smtClean="0"/>
              <a:t>тухью</a:t>
            </a:r>
            <a:r>
              <a:rPr lang="ru-RU" sz="2400" dirty="0" smtClean="0"/>
              <a:t>», « </a:t>
            </a:r>
            <a:r>
              <a:rPr lang="ru-RU" sz="2400" dirty="0" err="1" smtClean="0"/>
              <a:t>Тили-рам</a:t>
            </a:r>
            <a:r>
              <a:rPr lang="ru-RU" sz="2400" dirty="0" smtClean="0"/>
              <a:t>», « Колобок» и т.д.</a:t>
            </a:r>
          </a:p>
          <a:p>
            <a:pPr>
              <a:buNone/>
            </a:pPr>
            <a:r>
              <a:rPr lang="ru-RU" sz="2400" dirty="0" smtClean="0"/>
              <a:t>3)  </a:t>
            </a:r>
            <a:r>
              <a:rPr lang="ru-RU" sz="2400" b="1" dirty="0" smtClean="0"/>
              <a:t>Дидактические игры</a:t>
            </a:r>
            <a:r>
              <a:rPr lang="ru-RU" sz="2400" dirty="0" smtClean="0"/>
              <a:t>:</a:t>
            </a:r>
          </a:p>
          <a:p>
            <a:pPr lvl="0"/>
            <a:r>
              <a:rPr lang="ru-RU" sz="2400" dirty="0" smtClean="0"/>
              <a:t>«Слова приветствия»;</a:t>
            </a:r>
          </a:p>
          <a:p>
            <a:pPr lvl="0"/>
            <a:r>
              <a:rPr lang="ru-RU" sz="2400" dirty="0" smtClean="0"/>
              <a:t>«Найди такой же узор»;</a:t>
            </a:r>
          </a:p>
          <a:p>
            <a:pPr lvl="0"/>
            <a:r>
              <a:rPr lang="ru-RU" sz="2400" dirty="0" smtClean="0"/>
              <a:t>«Найди значение узора»;   и т.д. </a:t>
            </a:r>
          </a:p>
          <a:p>
            <a:pPr>
              <a:buNone/>
            </a:pPr>
            <a:r>
              <a:rPr lang="ru-RU" sz="2000" u="sng" dirty="0" smtClean="0"/>
              <a:t> </a:t>
            </a:r>
            <a:endParaRPr lang="ru-RU" sz="2000" u="sng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5"/>
            <a:ext cx="8229600" cy="4714907"/>
          </a:xfrm>
        </p:spPr>
        <p:txBody>
          <a:bodyPr>
            <a:normAutofit fontScale="92500"/>
          </a:bodyPr>
          <a:lstStyle/>
          <a:p>
            <a:r>
              <a:rPr lang="ru-RU" b="1" u="sng" dirty="0" smtClean="0"/>
              <a:t>Ожидаемые результаты</a:t>
            </a:r>
            <a:r>
              <a:rPr lang="ru-RU" b="1" dirty="0" smtClean="0"/>
              <a:t>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   </a:t>
            </a:r>
            <a:r>
              <a:rPr lang="ru-RU" dirty="0" smtClean="0"/>
              <a:t>1)</a:t>
            </a:r>
            <a:r>
              <a:rPr lang="ru-RU" b="1" dirty="0" smtClean="0"/>
              <a:t> </a:t>
            </a:r>
            <a:r>
              <a:rPr lang="ru-RU" dirty="0" smtClean="0"/>
              <a:t>Появление интереса к культуре Чувашии.</a:t>
            </a:r>
          </a:p>
          <a:p>
            <a:pPr lvl="0">
              <a:buNone/>
            </a:pPr>
            <a:r>
              <a:rPr lang="ru-RU" dirty="0" smtClean="0"/>
              <a:t>    2) Расширение знаний в сфере художественно-творческой деятельности чувашского народа. 3) Развитие способности восприятия и осмысления первичных орнаментальных образов-символов чувашских узоров;</a:t>
            </a:r>
          </a:p>
          <a:p>
            <a:pPr>
              <a:buNone/>
            </a:pPr>
            <a:r>
              <a:rPr lang="ru-RU" dirty="0" smtClean="0"/>
              <a:t>    4) Развитие умений участвовать в спортивных играх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214951"/>
            <a:ext cx="1143008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143372" y="6072206"/>
            <a:ext cx="47149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родились…»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Целевая аудитория: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214422"/>
            <a:ext cx="6000792" cy="85725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Дети в возрасте от 3 до 7 лет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71472" y="1928802"/>
          <a:ext cx="7786742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357555" y="6143644"/>
            <a:ext cx="557216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«Мы чувашами родились…»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357166"/>
            <a:ext cx="1143008" cy="1172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Что у нас уже есть: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571613"/>
            <a:ext cx="7429552" cy="3071834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FF0000"/>
                </a:solidFill>
              </a:rPr>
              <a:t>Разработан  механизм реализации проекта.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FF0000"/>
                </a:solidFill>
              </a:rPr>
              <a:t>Разработаны задания для детей дошкольного уровня в 4-х комплектах.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FF0000"/>
                </a:solidFill>
              </a:rPr>
              <a:t>Разработан календарный план проекта</a:t>
            </a:r>
          </a:p>
          <a:p>
            <a:pPr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FF0000"/>
                </a:solidFill>
              </a:rPr>
              <a:t>Разработан бюджет проекта</a:t>
            </a:r>
          </a:p>
          <a:p>
            <a:pPr>
              <a:buClr>
                <a:schemeClr val="tx1"/>
              </a:buClr>
              <a:buNone/>
            </a:pPr>
            <a:endParaRPr lang="ru-RU" dirty="0" smtClean="0"/>
          </a:p>
          <a:p>
            <a:pPr>
              <a:buClr>
                <a:schemeClr val="tx1"/>
              </a:buCl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14744" y="6027003"/>
            <a:ext cx="528641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Мы чувашами родились…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636"/>
            <a:ext cx="1143008" cy="1172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305</Words>
  <Application>Microsoft Office PowerPoint</Application>
  <PresentationFormat>Экран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Проект «Мы чувашами родились…»</vt:lpstr>
      <vt:lpstr>Слайд 3</vt:lpstr>
      <vt:lpstr>Цель проекта: повышение уровня знаний детей дошкольного возраста о культуре чувашского народа. </vt:lpstr>
      <vt:lpstr>Слайд 5</vt:lpstr>
      <vt:lpstr>Слайд 6</vt:lpstr>
      <vt:lpstr>Слайд 7</vt:lpstr>
      <vt:lpstr>Целевая аудитория:</vt:lpstr>
      <vt:lpstr>Что у нас уже есть: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Дарья</dc:creator>
  <cp:lastModifiedBy>Admin</cp:lastModifiedBy>
  <cp:revision>48</cp:revision>
  <dcterms:created xsi:type="dcterms:W3CDTF">2016-03-31T17:48:34Z</dcterms:created>
  <dcterms:modified xsi:type="dcterms:W3CDTF">2017-03-23T05:57:35Z</dcterms:modified>
</cp:coreProperties>
</file>