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1FFFB"/>
    <a:srgbClr val="122A6C"/>
    <a:srgbClr val="7AA3E6"/>
    <a:srgbClr val="4D93D3"/>
    <a:srgbClr val="7CC1E4"/>
    <a:srgbClr val="226C30"/>
    <a:srgbClr val="CCFF99"/>
    <a:srgbClr val="B7E080"/>
    <a:srgbClr val="FBFFE1"/>
    <a:srgbClr val="DBF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82" autoAdjust="0"/>
    <p:restoredTop sz="94660"/>
  </p:normalViewPr>
  <p:slideViewPr>
    <p:cSldViewPr>
      <p:cViewPr varScale="1">
        <p:scale>
          <a:sx n="66" d="100"/>
          <a:sy n="66" d="100"/>
        </p:scale>
        <p:origin x="35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3D67-7E23-4F07-B372-67665DAB0CD8}" type="datetimeFigureOut">
              <a:rPr lang="ru-RU" smtClean="0"/>
              <a:pPr/>
              <a:t>29.05.2017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B07D-EC5A-4E53-A09C-D8BEE6F4C8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3D67-7E23-4F07-B372-67665DAB0CD8}" type="datetimeFigureOut">
              <a:rPr lang="ru-RU" smtClean="0"/>
              <a:pPr/>
              <a:t>29.05.2017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B07D-EC5A-4E53-A09C-D8BEE6F4C8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3D67-7E23-4F07-B372-67665DAB0CD8}" type="datetimeFigureOut">
              <a:rPr lang="ru-RU" smtClean="0"/>
              <a:pPr/>
              <a:t>29.05.2017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B07D-EC5A-4E53-A09C-D8BEE6F4C8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3D67-7E23-4F07-B372-67665DAB0CD8}" type="datetimeFigureOut">
              <a:rPr lang="ru-RU" smtClean="0"/>
              <a:pPr/>
              <a:t>29.05.2017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B07D-EC5A-4E53-A09C-D8BEE6F4C8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3D67-7E23-4F07-B372-67665DAB0CD8}" type="datetimeFigureOut">
              <a:rPr lang="ru-RU" smtClean="0"/>
              <a:pPr/>
              <a:t>29.05.2017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B07D-EC5A-4E53-A09C-D8BEE6F4C8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3D67-7E23-4F07-B372-67665DAB0CD8}" type="datetimeFigureOut">
              <a:rPr lang="ru-RU" smtClean="0"/>
              <a:pPr/>
              <a:t>29.05.2017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B07D-EC5A-4E53-A09C-D8BEE6F4C8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3D67-7E23-4F07-B372-67665DAB0CD8}" type="datetimeFigureOut">
              <a:rPr lang="ru-RU" smtClean="0"/>
              <a:pPr/>
              <a:t>29.05.2017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B07D-EC5A-4E53-A09C-D8BEE6F4C8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3D67-7E23-4F07-B372-67665DAB0CD8}" type="datetimeFigureOut">
              <a:rPr lang="ru-RU" smtClean="0"/>
              <a:pPr/>
              <a:t>29.05.2017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B07D-EC5A-4E53-A09C-D8BEE6F4C8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3D67-7E23-4F07-B372-67665DAB0CD8}" type="datetimeFigureOut">
              <a:rPr lang="ru-RU" smtClean="0"/>
              <a:pPr/>
              <a:t>29.05.2017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B07D-EC5A-4E53-A09C-D8BEE6F4C8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3D67-7E23-4F07-B372-67665DAB0CD8}" type="datetimeFigureOut">
              <a:rPr lang="ru-RU" smtClean="0"/>
              <a:pPr/>
              <a:t>29.05.2017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B07D-EC5A-4E53-A09C-D8BEE6F4C8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23D67-7E23-4F07-B372-67665DAB0CD8}" type="datetimeFigureOut">
              <a:rPr lang="ru-RU" smtClean="0"/>
              <a:pPr/>
              <a:t>29.05.2017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6B07D-EC5A-4E53-A09C-D8BEE6F4C8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CC1E4"/>
            </a:gs>
            <a:gs pos="8000">
              <a:srgbClr val="E1FFFB"/>
            </a:gs>
            <a:gs pos="19000">
              <a:srgbClr val="7AA3E6"/>
            </a:gs>
            <a:gs pos="70000">
              <a:srgbClr val="4D93D3"/>
            </a:gs>
            <a:gs pos="100000">
              <a:srgbClr val="122A6C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B23D67-7E23-4F07-B372-67665DAB0CD8}" type="datetimeFigureOut">
              <a:rPr lang="ru-RU" smtClean="0"/>
              <a:pPr/>
              <a:t>29.05.2017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6B07D-EC5A-4E53-A09C-D8BEE6F4C8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олилиния 20"/>
          <p:cNvSpPr/>
          <p:nvPr/>
        </p:nvSpPr>
        <p:spPr>
          <a:xfrm>
            <a:off x="0" y="1000108"/>
            <a:ext cx="9250325" cy="2571768"/>
          </a:xfrm>
          <a:custGeom>
            <a:avLst/>
            <a:gdLst>
              <a:gd name="connsiteX0" fmla="*/ 0 w 9250325"/>
              <a:gd name="connsiteY0" fmla="*/ 841745 h 841745"/>
              <a:gd name="connsiteX1" fmla="*/ 1637414 w 9250325"/>
              <a:gd name="connsiteY1" fmla="*/ 12405 h 841745"/>
              <a:gd name="connsiteX2" fmla="*/ 3965945 w 9250325"/>
              <a:gd name="connsiteY2" fmla="*/ 767317 h 841745"/>
              <a:gd name="connsiteX3" fmla="*/ 6592186 w 9250325"/>
              <a:gd name="connsiteY3" fmla="*/ 416443 h 841745"/>
              <a:gd name="connsiteX4" fmla="*/ 8516680 w 9250325"/>
              <a:gd name="connsiteY4" fmla="*/ 660991 h 841745"/>
              <a:gd name="connsiteX5" fmla="*/ 9144000 w 9250325"/>
              <a:gd name="connsiteY5" fmla="*/ 660991 h 841745"/>
              <a:gd name="connsiteX6" fmla="*/ 9154633 w 9250325"/>
              <a:gd name="connsiteY6" fmla="*/ 671624 h 84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50325" h="841745">
                <a:moveTo>
                  <a:pt x="0" y="841745"/>
                </a:moveTo>
                <a:cubicBezTo>
                  <a:pt x="488211" y="433277"/>
                  <a:pt x="976423" y="24810"/>
                  <a:pt x="1637414" y="12405"/>
                </a:cubicBezTo>
                <a:cubicBezTo>
                  <a:pt x="2298405" y="0"/>
                  <a:pt x="3140150" y="699977"/>
                  <a:pt x="3965945" y="767317"/>
                </a:cubicBezTo>
                <a:cubicBezTo>
                  <a:pt x="4791740" y="834657"/>
                  <a:pt x="5833730" y="434164"/>
                  <a:pt x="6592186" y="416443"/>
                </a:cubicBezTo>
                <a:cubicBezTo>
                  <a:pt x="7350642" y="398722"/>
                  <a:pt x="8091378" y="620233"/>
                  <a:pt x="8516680" y="660991"/>
                </a:cubicBezTo>
                <a:cubicBezTo>
                  <a:pt x="8941982" y="701749"/>
                  <a:pt x="9037675" y="659219"/>
                  <a:pt x="9144000" y="660991"/>
                </a:cubicBezTo>
                <a:cubicBezTo>
                  <a:pt x="9250325" y="662763"/>
                  <a:pt x="9154633" y="671624"/>
                  <a:pt x="9154633" y="671624"/>
                </a:cubicBezTo>
              </a:path>
            </a:pathLst>
          </a:custGeom>
          <a:ln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8100000" scaled="1"/>
              <a:tileRect/>
            </a:gradFill>
          </a:ln>
          <a:effectLst>
            <a:outerShdw blurRad="1143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олилиния 21"/>
          <p:cNvSpPr/>
          <p:nvPr/>
        </p:nvSpPr>
        <p:spPr>
          <a:xfrm>
            <a:off x="0" y="1142984"/>
            <a:ext cx="9250325" cy="2571768"/>
          </a:xfrm>
          <a:custGeom>
            <a:avLst/>
            <a:gdLst>
              <a:gd name="connsiteX0" fmla="*/ 0 w 9250325"/>
              <a:gd name="connsiteY0" fmla="*/ 841745 h 841745"/>
              <a:gd name="connsiteX1" fmla="*/ 1637414 w 9250325"/>
              <a:gd name="connsiteY1" fmla="*/ 12405 h 841745"/>
              <a:gd name="connsiteX2" fmla="*/ 3965945 w 9250325"/>
              <a:gd name="connsiteY2" fmla="*/ 767317 h 841745"/>
              <a:gd name="connsiteX3" fmla="*/ 6592186 w 9250325"/>
              <a:gd name="connsiteY3" fmla="*/ 416443 h 841745"/>
              <a:gd name="connsiteX4" fmla="*/ 8516680 w 9250325"/>
              <a:gd name="connsiteY4" fmla="*/ 660991 h 841745"/>
              <a:gd name="connsiteX5" fmla="*/ 9144000 w 9250325"/>
              <a:gd name="connsiteY5" fmla="*/ 660991 h 841745"/>
              <a:gd name="connsiteX6" fmla="*/ 9154633 w 9250325"/>
              <a:gd name="connsiteY6" fmla="*/ 671624 h 84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50325" h="841745">
                <a:moveTo>
                  <a:pt x="0" y="841745"/>
                </a:moveTo>
                <a:cubicBezTo>
                  <a:pt x="488211" y="433277"/>
                  <a:pt x="976423" y="24810"/>
                  <a:pt x="1637414" y="12405"/>
                </a:cubicBezTo>
                <a:cubicBezTo>
                  <a:pt x="2298405" y="0"/>
                  <a:pt x="3140150" y="699977"/>
                  <a:pt x="3965945" y="767317"/>
                </a:cubicBezTo>
                <a:cubicBezTo>
                  <a:pt x="4791740" y="834657"/>
                  <a:pt x="5833730" y="434164"/>
                  <a:pt x="6592186" y="416443"/>
                </a:cubicBezTo>
                <a:cubicBezTo>
                  <a:pt x="7350642" y="398722"/>
                  <a:pt x="8091378" y="620233"/>
                  <a:pt x="8516680" y="660991"/>
                </a:cubicBezTo>
                <a:cubicBezTo>
                  <a:pt x="8941982" y="701749"/>
                  <a:pt x="9037675" y="659219"/>
                  <a:pt x="9144000" y="660991"/>
                </a:cubicBezTo>
                <a:cubicBezTo>
                  <a:pt x="9250325" y="662763"/>
                  <a:pt x="9154633" y="671624"/>
                  <a:pt x="9154633" y="671624"/>
                </a:cubicBezTo>
              </a:path>
            </a:pathLst>
          </a:custGeom>
          <a:ln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8100000" scaled="1"/>
              <a:tileRect/>
            </a:gradFill>
          </a:ln>
          <a:effectLst>
            <a:outerShdw blurRad="1143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олилиния 22"/>
          <p:cNvSpPr/>
          <p:nvPr/>
        </p:nvSpPr>
        <p:spPr>
          <a:xfrm>
            <a:off x="0" y="1285860"/>
            <a:ext cx="9250325" cy="2571768"/>
          </a:xfrm>
          <a:custGeom>
            <a:avLst/>
            <a:gdLst>
              <a:gd name="connsiteX0" fmla="*/ 0 w 9250325"/>
              <a:gd name="connsiteY0" fmla="*/ 841745 h 841745"/>
              <a:gd name="connsiteX1" fmla="*/ 1637414 w 9250325"/>
              <a:gd name="connsiteY1" fmla="*/ 12405 h 841745"/>
              <a:gd name="connsiteX2" fmla="*/ 3965945 w 9250325"/>
              <a:gd name="connsiteY2" fmla="*/ 767317 h 841745"/>
              <a:gd name="connsiteX3" fmla="*/ 6592186 w 9250325"/>
              <a:gd name="connsiteY3" fmla="*/ 416443 h 841745"/>
              <a:gd name="connsiteX4" fmla="*/ 8516680 w 9250325"/>
              <a:gd name="connsiteY4" fmla="*/ 660991 h 841745"/>
              <a:gd name="connsiteX5" fmla="*/ 9144000 w 9250325"/>
              <a:gd name="connsiteY5" fmla="*/ 660991 h 841745"/>
              <a:gd name="connsiteX6" fmla="*/ 9154633 w 9250325"/>
              <a:gd name="connsiteY6" fmla="*/ 671624 h 84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50325" h="841745">
                <a:moveTo>
                  <a:pt x="0" y="841745"/>
                </a:moveTo>
                <a:cubicBezTo>
                  <a:pt x="488211" y="433277"/>
                  <a:pt x="976423" y="24810"/>
                  <a:pt x="1637414" y="12405"/>
                </a:cubicBezTo>
                <a:cubicBezTo>
                  <a:pt x="2298405" y="0"/>
                  <a:pt x="3140150" y="699977"/>
                  <a:pt x="3965945" y="767317"/>
                </a:cubicBezTo>
                <a:cubicBezTo>
                  <a:pt x="4791740" y="834657"/>
                  <a:pt x="5833730" y="434164"/>
                  <a:pt x="6592186" y="416443"/>
                </a:cubicBezTo>
                <a:cubicBezTo>
                  <a:pt x="7350642" y="398722"/>
                  <a:pt x="8091378" y="620233"/>
                  <a:pt x="8516680" y="660991"/>
                </a:cubicBezTo>
                <a:cubicBezTo>
                  <a:pt x="8941982" y="701749"/>
                  <a:pt x="9037675" y="659219"/>
                  <a:pt x="9144000" y="660991"/>
                </a:cubicBezTo>
                <a:cubicBezTo>
                  <a:pt x="9250325" y="662763"/>
                  <a:pt x="9154633" y="671624"/>
                  <a:pt x="9154633" y="671624"/>
                </a:cubicBezTo>
              </a:path>
            </a:pathLst>
          </a:custGeom>
          <a:ln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8100000" scaled="1"/>
              <a:tileRect/>
            </a:gradFill>
          </a:ln>
          <a:effectLst>
            <a:outerShdw blurRad="1143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олилиния 23"/>
          <p:cNvSpPr/>
          <p:nvPr/>
        </p:nvSpPr>
        <p:spPr>
          <a:xfrm>
            <a:off x="0" y="1428736"/>
            <a:ext cx="9250325" cy="2571768"/>
          </a:xfrm>
          <a:custGeom>
            <a:avLst/>
            <a:gdLst>
              <a:gd name="connsiteX0" fmla="*/ 0 w 9250325"/>
              <a:gd name="connsiteY0" fmla="*/ 841745 h 841745"/>
              <a:gd name="connsiteX1" fmla="*/ 1637414 w 9250325"/>
              <a:gd name="connsiteY1" fmla="*/ 12405 h 841745"/>
              <a:gd name="connsiteX2" fmla="*/ 3965945 w 9250325"/>
              <a:gd name="connsiteY2" fmla="*/ 767317 h 841745"/>
              <a:gd name="connsiteX3" fmla="*/ 6592186 w 9250325"/>
              <a:gd name="connsiteY3" fmla="*/ 416443 h 841745"/>
              <a:gd name="connsiteX4" fmla="*/ 8516680 w 9250325"/>
              <a:gd name="connsiteY4" fmla="*/ 660991 h 841745"/>
              <a:gd name="connsiteX5" fmla="*/ 9144000 w 9250325"/>
              <a:gd name="connsiteY5" fmla="*/ 660991 h 841745"/>
              <a:gd name="connsiteX6" fmla="*/ 9154633 w 9250325"/>
              <a:gd name="connsiteY6" fmla="*/ 671624 h 84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50325" h="841745">
                <a:moveTo>
                  <a:pt x="0" y="841745"/>
                </a:moveTo>
                <a:cubicBezTo>
                  <a:pt x="488211" y="433277"/>
                  <a:pt x="976423" y="24810"/>
                  <a:pt x="1637414" y="12405"/>
                </a:cubicBezTo>
                <a:cubicBezTo>
                  <a:pt x="2298405" y="0"/>
                  <a:pt x="3140150" y="699977"/>
                  <a:pt x="3965945" y="767317"/>
                </a:cubicBezTo>
                <a:cubicBezTo>
                  <a:pt x="4791740" y="834657"/>
                  <a:pt x="5833730" y="434164"/>
                  <a:pt x="6592186" y="416443"/>
                </a:cubicBezTo>
                <a:cubicBezTo>
                  <a:pt x="7350642" y="398722"/>
                  <a:pt x="8091378" y="620233"/>
                  <a:pt x="8516680" y="660991"/>
                </a:cubicBezTo>
                <a:cubicBezTo>
                  <a:pt x="8941982" y="701749"/>
                  <a:pt x="9037675" y="659219"/>
                  <a:pt x="9144000" y="660991"/>
                </a:cubicBezTo>
                <a:cubicBezTo>
                  <a:pt x="9250325" y="662763"/>
                  <a:pt x="9154633" y="671624"/>
                  <a:pt x="9154633" y="671624"/>
                </a:cubicBezTo>
              </a:path>
            </a:pathLst>
          </a:custGeom>
          <a:ln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8100000" scaled="1"/>
              <a:tileRect/>
            </a:gradFill>
          </a:ln>
          <a:effectLst>
            <a:outerShdw blurRad="1143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олилиния 24"/>
          <p:cNvSpPr/>
          <p:nvPr/>
        </p:nvSpPr>
        <p:spPr>
          <a:xfrm>
            <a:off x="0" y="1571612"/>
            <a:ext cx="9250325" cy="2571768"/>
          </a:xfrm>
          <a:custGeom>
            <a:avLst/>
            <a:gdLst>
              <a:gd name="connsiteX0" fmla="*/ 0 w 9250325"/>
              <a:gd name="connsiteY0" fmla="*/ 841745 h 841745"/>
              <a:gd name="connsiteX1" fmla="*/ 1637414 w 9250325"/>
              <a:gd name="connsiteY1" fmla="*/ 12405 h 841745"/>
              <a:gd name="connsiteX2" fmla="*/ 3965945 w 9250325"/>
              <a:gd name="connsiteY2" fmla="*/ 767317 h 841745"/>
              <a:gd name="connsiteX3" fmla="*/ 6592186 w 9250325"/>
              <a:gd name="connsiteY3" fmla="*/ 416443 h 841745"/>
              <a:gd name="connsiteX4" fmla="*/ 8516680 w 9250325"/>
              <a:gd name="connsiteY4" fmla="*/ 660991 h 841745"/>
              <a:gd name="connsiteX5" fmla="*/ 9144000 w 9250325"/>
              <a:gd name="connsiteY5" fmla="*/ 660991 h 841745"/>
              <a:gd name="connsiteX6" fmla="*/ 9154633 w 9250325"/>
              <a:gd name="connsiteY6" fmla="*/ 671624 h 84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50325" h="841745">
                <a:moveTo>
                  <a:pt x="0" y="841745"/>
                </a:moveTo>
                <a:cubicBezTo>
                  <a:pt x="488211" y="433277"/>
                  <a:pt x="976423" y="24810"/>
                  <a:pt x="1637414" y="12405"/>
                </a:cubicBezTo>
                <a:cubicBezTo>
                  <a:pt x="2298405" y="0"/>
                  <a:pt x="3140150" y="699977"/>
                  <a:pt x="3965945" y="767317"/>
                </a:cubicBezTo>
                <a:cubicBezTo>
                  <a:pt x="4791740" y="834657"/>
                  <a:pt x="5833730" y="434164"/>
                  <a:pt x="6592186" y="416443"/>
                </a:cubicBezTo>
                <a:cubicBezTo>
                  <a:pt x="7350642" y="398722"/>
                  <a:pt x="8091378" y="620233"/>
                  <a:pt x="8516680" y="660991"/>
                </a:cubicBezTo>
                <a:cubicBezTo>
                  <a:pt x="8941982" y="701749"/>
                  <a:pt x="9037675" y="659219"/>
                  <a:pt x="9144000" y="660991"/>
                </a:cubicBezTo>
                <a:cubicBezTo>
                  <a:pt x="9250325" y="662763"/>
                  <a:pt x="9154633" y="671624"/>
                  <a:pt x="9154633" y="671624"/>
                </a:cubicBezTo>
              </a:path>
            </a:pathLst>
          </a:custGeom>
          <a:ln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8100000" scaled="1"/>
              <a:tileRect/>
            </a:gradFill>
          </a:ln>
          <a:effectLst>
            <a:outerShdw blurRad="1143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олилиния 25"/>
          <p:cNvSpPr/>
          <p:nvPr/>
        </p:nvSpPr>
        <p:spPr>
          <a:xfrm>
            <a:off x="0" y="1714488"/>
            <a:ext cx="9250325" cy="2571768"/>
          </a:xfrm>
          <a:custGeom>
            <a:avLst/>
            <a:gdLst>
              <a:gd name="connsiteX0" fmla="*/ 0 w 9250325"/>
              <a:gd name="connsiteY0" fmla="*/ 841745 h 841745"/>
              <a:gd name="connsiteX1" fmla="*/ 1637414 w 9250325"/>
              <a:gd name="connsiteY1" fmla="*/ 12405 h 841745"/>
              <a:gd name="connsiteX2" fmla="*/ 3965945 w 9250325"/>
              <a:gd name="connsiteY2" fmla="*/ 767317 h 841745"/>
              <a:gd name="connsiteX3" fmla="*/ 6592186 w 9250325"/>
              <a:gd name="connsiteY3" fmla="*/ 416443 h 841745"/>
              <a:gd name="connsiteX4" fmla="*/ 8516680 w 9250325"/>
              <a:gd name="connsiteY4" fmla="*/ 660991 h 841745"/>
              <a:gd name="connsiteX5" fmla="*/ 9144000 w 9250325"/>
              <a:gd name="connsiteY5" fmla="*/ 660991 h 841745"/>
              <a:gd name="connsiteX6" fmla="*/ 9154633 w 9250325"/>
              <a:gd name="connsiteY6" fmla="*/ 671624 h 84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50325" h="841745">
                <a:moveTo>
                  <a:pt x="0" y="841745"/>
                </a:moveTo>
                <a:cubicBezTo>
                  <a:pt x="488211" y="433277"/>
                  <a:pt x="976423" y="24810"/>
                  <a:pt x="1637414" y="12405"/>
                </a:cubicBezTo>
                <a:cubicBezTo>
                  <a:pt x="2298405" y="0"/>
                  <a:pt x="3140150" y="699977"/>
                  <a:pt x="3965945" y="767317"/>
                </a:cubicBezTo>
                <a:cubicBezTo>
                  <a:pt x="4791740" y="834657"/>
                  <a:pt x="5833730" y="434164"/>
                  <a:pt x="6592186" y="416443"/>
                </a:cubicBezTo>
                <a:cubicBezTo>
                  <a:pt x="7350642" y="398722"/>
                  <a:pt x="8091378" y="620233"/>
                  <a:pt x="8516680" y="660991"/>
                </a:cubicBezTo>
                <a:cubicBezTo>
                  <a:pt x="8941982" y="701749"/>
                  <a:pt x="9037675" y="659219"/>
                  <a:pt x="9144000" y="660991"/>
                </a:cubicBezTo>
                <a:cubicBezTo>
                  <a:pt x="9250325" y="662763"/>
                  <a:pt x="9154633" y="671624"/>
                  <a:pt x="9154633" y="671624"/>
                </a:cubicBezTo>
              </a:path>
            </a:pathLst>
          </a:custGeom>
          <a:ln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8100000" scaled="1"/>
              <a:tileRect/>
            </a:gradFill>
          </a:ln>
          <a:effectLst>
            <a:outerShdw blurRad="1143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олилиния 26"/>
          <p:cNvSpPr/>
          <p:nvPr/>
        </p:nvSpPr>
        <p:spPr>
          <a:xfrm>
            <a:off x="0" y="1857364"/>
            <a:ext cx="9250325" cy="2571768"/>
          </a:xfrm>
          <a:custGeom>
            <a:avLst/>
            <a:gdLst>
              <a:gd name="connsiteX0" fmla="*/ 0 w 9250325"/>
              <a:gd name="connsiteY0" fmla="*/ 841745 h 841745"/>
              <a:gd name="connsiteX1" fmla="*/ 1637414 w 9250325"/>
              <a:gd name="connsiteY1" fmla="*/ 12405 h 841745"/>
              <a:gd name="connsiteX2" fmla="*/ 3965945 w 9250325"/>
              <a:gd name="connsiteY2" fmla="*/ 767317 h 841745"/>
              <a:gd name="connsiteX3" fmla="*/ 6592186 w 9250325"/>
              <a:gd name="connsiteY3" fmla="*/ 416443 h 841745"/>
              <a:gd name="connsiteX4" fmla="*/ 8516680 w 9250325"/>
              <a:gd name="connsiteY4" fmla="*/ 660991 h 841745"/>
              <a:gd name="connsiteX5" fmla="*/ 9144000 w 9250325"/>
              <a:gd name="connsiteY5" fmla="*/ 660991 h 841745"/>
              <a:gd name="connsiteX6" fmla="*/ 9154633 w 9250325"/>
              <a:gd name="connsiteY6" fmla="*/ 671624 h 84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50325" h="841745">
                <a:moveTo>
                  <a:pt x="0" y="841745"/>
                </a:moveTo>
                <a:cubicBezTo>
                  <a:pt x="488211" y="433277"/>
                  <a:pt x="976423" y="24810"/>
                  <a:pt x="1637414" y="12405"/>
                </a:cubicBezTo>
                <a:cubicBezTo>
                  <a:pt x="2298405" y="0"/>
                  <a:pt x="3140150" y="699977"/>
                  <a:pt x="3965945" y="767317"/>
                </a:cubicBezTo>
                <a:cubicBezTo>
                  <a:pt x="4791740" y="834657"/>
                  <a:pt x="5833730" y="434164"/>
                  <a:pt x="6592186" y="416443"/>
                </a:cubicBezTo>
                <a:cubicBezTo>
                  <a:pt x="7350642" y="398722"/>
                  <a:pt x="8091378" y="620233"/>
                  <a:pt x="8516680" y="660991"/>
                </a:cubicBezTo>
                <a:cubicBezTo>
                  <a:pt x="8941982" y="701749"/>
                  <a:pt x="9037675" y="659219"/>
                  <a:pt x="9144000" y="660991"/>
                </a:cubicBezTo>
                <a:cubicBezTo>
                  <a:pt x="9250325" y="662763"/>
                  <a:pt x="9154633" y="671624"/>
                  <a:pt x="9154633" y="671624"/>
                </a:cubicBezTo>
              </a:path>
            </a:pathLst>
          </a:custGeom>
          <a:ln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8100000" scaled="1"/>
              <a:tileRect/>
            </a:gradFill>
          </a:ln>
          <a:effectLst>
            <a:outerShdw blurRad="1143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9" name="Полилиния 188"/>
          <p:cNvSpPr/>
          <p:nvPr/>
        </p:nvSpPr>
        <p:spPr>
          <a:xfrm>
            <a:off x="-560903" y="-42556"/>
            <a:ext cx="2579688" cy="5429288"/>
          </a:xfrm>
          <a:custGeom>
            <a:avLst/>
            <a:gdLst>
              <a:gd name="connsiteX0" fmla="*/ 1476375 w 2579688"/>
              <a:gd name="connsiteY0" fmla="*/ 0 h 5648325"/>
              <a:gd name="connsiteX1" fmla="*/ 2571750 w 2579688"/>
              <a:gd name="connsiteY1" fmla="*/ 1114425 h 5648325"/>
              <a:gd name="connsiteX2" fmla="*/ 1524000 w 2579688"/>
              <a:gd name="connsiteY2" fmla="*/ 2962275 h 5648325"/>
              <a:gd name="connsiteX3" fmla="*/ 2047875 w 2579688"/>
              <a:gd name="connsiteY3" fmla="*/ 4486275 h 5648325"/>
              <a:gd name="connsiteX4" fmla="*/ 0 w 2579688"/>
              <a:gd name="connsiteY4" fmla="*/ 5648325 h 5648325"/>
              <a:gd name="connsiteX5" fmla="*/ 0 w 2579688"/>
              <a:gd name="connsiteY5" fmla="*/ 5648325 h 5648325"/>
              <a:gd name="connsiteX6" fmla="*/ 0 w 2579688"/>
              <a:gd name="connsiteY6" fmla="*/ 5648325 h 564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9688" h="5648325">
                <a:moveTo>
                  <a:pt x="1476375" y="0"/>
                </a:moveTo>
                <a:cubicBezTo>
                  <a:pt x="2020094" y="310356"/>
                  <a:pt x="2563813" y="620713"/>
                  <a:pt x="2571750" y="1114425"/>
                </a:cubicBezTo>
                <a:cubicBezTo>
                  <a:pt x="2579688" y="1608138"/>
                  <a:pt x="1611312" y="2400300"/>
                  <a:pt x="1524000" y="2962275"/>
                </a:cubicBezTo>
                <a:cubicBezTo>
                  <a:pt x="1436688" y="3524250"/>
                  <a:pt x="2301875" y="4038600"/>
                  <a:pt x="2047875" y="4486275"/>
                </a:cubicBezTo>
                <a:cubicBezTo>
                  <a:pt x="1793875" y="4933950"/>
                  <a:pt x="0" y="5648325"/>
                  <a:pt x="0" y="5648325"/>
                </a:cubicBezTo>
                <a:lnTo>
                  <a:pt x="0" y="5648325"/>
                </a:lnTo>
                <a:lnTo>
                  <a:pt x="0" y="5648325"/>
                </a:lnTo>
              </a:path>
            </a:pathLst>
          </a:custGeom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  <a:effectLst>
            <a:outerShdw blurRad="63500" dist="50800" dir="1218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4" name="Полилиния 183"/>
          <p:cNvSpPr/>
          <p:nvPr/>
        </p:nvSpPr>
        <p:spPr>
          <a:xfrm>
            <a:off x="-428660" y="-142900"/>
            <a:ext cx="2579688" cy="5634077"/>
          </a:xfrm>
          <a:custGeom>
            <a:avLst/>
            <a:gdLst>
              <a:gd name="connsiteX0" fmla="*/ 1476375 w 2579688"/>
              <a:gd name="connsiteY0" fmla="*/ 0 h 5648325"/>
              <a:gd name="connsiteX1" fmla="*/ 2571750 w 2579688"/>
              <a:gd name="connsiteY1" fmla="*/ 1114425 h 5648325"/>
              <a:gd name="connsiteX2" fmla="*/ 1524000 w 2579688"/>
              <a:gd name="connsiteY2" fmla="*/ 2962275 h 5648325"/>
              <a:gd name="connsiteX3" fmla="*/ 2047875 w 2579688"/>
              <a:gd name="connsiteY3" fmla="*/ 4486275 h 5648325"/>
              <a:gd name="connsiteX4" fmla="*/ 0 w 2579688"/>
              <a:gd name="connsiteY4" fmla="*/ 5648325 h 5648325"/>
              <a:gd name="connsiteX5" fmla="*/ 0 w 2579688"/>
              <a:gd name="connsiteY5" fmla="*/ 5648325 h 5648325"/>
              <a:gd name="connsiteX6" fmla="*/ 0 w 2579688"/>
              <a:gd name="connsiteY6" fmla="*/ 5648325 h 564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9688" h="5648325">
                <a:moveTo>
                  <a:pt x="1476375" y="0"/>
                </a:moveTo>
                <a:cubicBezTo>
                  <a:pt x="2020094" y="310356"/>
                  <a:pt x="2563813" y="620713"/>
                  <a:pt x="2571750" y="1114425"/>
                </a:cubicBezTo>
                <a:cubicBezTo>
                  <a:pt x="2579688" y="1608138"/>
                  <a:pt x="1611312" y="2400300"/>
                  <a:pt x="1524000" y="2962275"/>
                </a:cubicBezTo>
                <a:cubicBezTo>
                  <a:pt x="1436688" y="3524250"/>
                  <a:pt x="2301875" y="4038600"/>
                  <a:pt x="2047875" y="4486275"/>
                </a:cubicBezTo>
                <a:cubicBezTo>
                  <a:pt x="1793875" y="4933950"/>
                  <a:pt x="0" y="5648325"/>
                  <a:pt x="0" y="5648325"/>
                </a:cubicBezTo>
                <a:lnTo>
                  <a:pt x="0" y="5648325"/>
                </a:lnTo>
                <a:lnTo>
                  <a:pt x="0" y="5648325"/>
                </a:lnTo>
              </a:path>
            </a:pathLst>
          </a:custGeom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  <a:effectLst>
            <a:outerShdw blurRad="63500" dist="50800" dir="1218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2" name="Полилиния 181"/>
          <p:cNvSpPr/>
          <p:nvPr/>
        </p:nvSpPr>
        <p:spPr>
          <a:xfrm>
            <a:off x="-285784" y="-231204"/>
            <a:ext cx="2579688" cy="5784294"/>
          </a:xfrm>
          <a:custGeom>
            <a:avLst/>
            <a:gdLst>
              <a:gd name="connsiteX0" fmla="*/ 1476375 w 2579688"/>
              <a:gd name="connsiteY0" fmla="*/ 0 h 5648325"/>
              <a:gd name="connsiteX1" fmla="*/ 2571750 w 2579688"/>
              <a:gd name="connsiteY1" fmla="*/ 1114425 h 5648325"/>
              <a:gd name="connsiteX2" fmla="*/ 1524000 w 2579688"/>
              <a:gd name="connsiteY2" fmla="*/ 2962275 h 5648325"/>
              <a:gd name="connsiteX3" fmla="*/ 2047875 w 2579688"/>
              <a:gd name="connsiteY3" fmla="*/ 4486275 h 5648325"/>
              <a:gd name="connsiteX4" fmla="*/ 0 w 2579688"/>
              <a:gd name="connsiteY4" fmla="*/ 5648325 h 5648325"/>
              <a:gd name="connsiteX5" fmla="*/ 0 w 2579688"/>
              <a:gd name="connsiteY5" fmla="*/ 5648325 h 5648325"/>
              <a:gd name="connsiteX6" fmla="*/ 0 w 2579688"/>
              <a:gd name="connsiteY6" fmla="*/ 5648325 h 564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9688" h="5648325">
                <a:moveTo>
                  <a:pt x="1476375" y="0"/>
                </a:moveTo>
                <a:cubicBezTo>
                  <a:pt x="2020094" y="310356"/>
                  <a:pt x="2563813" y="620713"/>
                  <a:pt x="2571750" y="1114425"/>
                </a:cubicBezTo>
                <a:cubicBezTo>
                  <a:pt x="2579688" y="1608138"/>
                  <a:pt x="1611312" y="2400300"/>
                  <a:pt x="1524000" y="2962275"/>
                </a:cubicBezTo>
                <a:cubicBezTo>
                  <a:pt x="1436688" y="3524250"/>
                  <a:pt x="2301875" y="4038600"/>
                  <a:pt x="2047875" y="4486275"/>
                </a:cubicBezTo>
                <a:cubicBezTo>
                  <a:pt x="1793875" y="4933950"/>
                  <a:pt x="0" y="5648325"/>
                  <a:pt x="0" y="5648325"/>
                </a:cubicBezTo>
                <a:lnTo>
                  <a:pt x="0" y="5648325"/>
                </a:lnTo>
                <a:lnTo>
                  <a:pt x="0" y="5648325"/>
                </a:lnTo>
              </a:path>
            </a:pathLst>
          </a:custGeom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  <a:effectLst>
            <a:outerShdw blurRad="63500" dist="50800" dir="1218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1" name="Полилиния 180"/>
          <p:cNvSpPr/>
          <p:nvPr/>
        </p:nvSpPr>
        <p:spPr>
          <a:xfrm>
            <a:off x="-142908" y="-268224"/>
            <a:ext cx="2579688" cy="5859415"/>
          </a:xfrm>
          <a:custGeom>
            <a:avLst/>
            <a:gdLst>
              <a:gd name="connsiteX0" fmla="*/ 1476375 w 2579688"/>
              <a:gd name="connsiteY0" fmla="*/ 0 h 5648325"/>
              <a:gd name="connsiteX1" fmla="*/ 2571750 w 2579688"/>
              <a:gd name="connsiteY1" fmla="*/ 1114425 h 5648325"/>
              <a:gd name="connsiteX2" fmla="*/ 1524000 w 2579688"/>
              <a:gd name="connsiteY2" fmla="*/ 2962275 h 5648325"/>
              <a:gd name="connsiteX3" fmla="*/ 2047875 w 2579688"/>
              <a:gd name="connsiteY3" fmla="*/ 4486275 h 5648325"/>
              <a:gd name="connsiteX4" fmla="*/ 0 w 2579688"/>
              <a:gd name="connsiteY4" fmla="*/ 5648325 h 5648325"/>
              <a:gd name="connsiteX5" fmla="*/ 0 w 2579688"/>
              <a:gd name="connsiteY5" fmla="*/ 5648325 h 5648325"/>
              <a:gd name="connsiteX6" fmla="*/ 0 w 2579688"/>
              <a:gd name="connsiteY6" fmla="*/ 5648325 h 564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9688" h="5648325">
                <a:moveTo>
                  <a:pt x="1476375" y="0"/>
                </a:moveTo>
                <a:cubicBezTo>
                  <a:pt x="2020094" y="310356"/>
                  <a:pt x="2563813" y="620713"/>
                  <a:pt x="2571750" y="1114425"/>
                </a:cubicBezTo>
                <a:cubicBezTo>
                  <a:pt x="2579688" y="1608138"/>
                  <a:pt x="1611312" y="2400300"/>
                  <a:pt x="1524000" y="2962275"/>
                </a:cubicBezTo>
                <a:cubicBezTo>
                  <a:pt x="1436688" y="3524250"/>
                  <a:pt x="2301875" y="4038600"/>
                  <a:pt x="2047875" y="4486275"/>
                </a:cubicBezTo>
                <a:cubicBezTo>
                  <a:pt x="1793875" y="4933950"/>
                  <a:pt x="0" y="5648325"/>
                  <a:pt x="0" y="5648325"/>
                </a:cubicBezTo>
                <a:lnTo>
                  <a:pt x="0" y="5648325"/>
                </a:lnTo>
                <a:lnTo>
                  <a:pt x="0" y="5648325"/>
                </a:lnTo>
              </a:path>
            </a:pathLst>
          </a:custGeom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  <a:effectLst>
            <a:outerShdw blurRad="63500" dist="50800" dir="1218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8" name="Полилиния 177"/>
          <p:cNvSpPr/>
          <p:nvPr/>
        </p:nvSpPr>
        <p:spPr>
          <a:xfrm>
            <a:off x="-19050" y="-300727"/>
            <a:ext cx="2579688" cy="5939528"/>
          </a:xfrm>
          <a:custGeom>
            <a:avLst/>
            <a:gdLst>
              <a:gd name="connsiteX0" fmla="*/ 1476375 w 2579688"/>
              <a:gd name="connsiteY0" fmla="*/ 0 h 5648325"/>
              <a:gd name="connsiteX1" fmla="*/ 2571750 w 2579688"/>
              <a:gd name="connsiteY1" fmla="*/ 1114425 h 5648325"/>
              <a:gd name="connsiteX2" fmla="*/ 1524000 w 2579688"/>
              <a:gd name="connsiteY2" fmla="*/ 2962275 h 5648325"/>
              <a:gd name="connsiteX3" fmla="*/ 2047875 w 2579688"/>
              <a:gd name="connsiteY3" fmla="*/ 4486275 h 5648325"/>
              <a:gd name="connsiteX4" fmla="*/ 0 w 2579688"/>
              <a:gd name="connsiteY4" fmla="*/ 5648325 h 5648325"/>
              <a:gd name="connsiteX5" fmla="*/ 0 w 2579688"/>
              <a:gd name="connsiteY5" fmla="*/ 5648325 h 5648325"/>
              <a:gd name="connsiteX6" fmla="*/ 0 w 2579688"/>
              <a:gd name="connsiteY6" fmla="*/ 5648325 h 564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9688" h="5648325">
                <a:moveTo>
                  <a:pt x="1476375" y="0"/>
                </a:moveTo>
                <a:cubicBezTo>
                  <a:pt x="2020094" y="310356"/>
                  <a:pt x="2563813" y="620713"/>
                  <a:pt x="2571750" y="1114425"/>
                </a:cubicBezTo>
                <a:cubicBezTo>
                  <a:pt x="2579688" y="1608138"/>
                  <a:pt x="1611312" y="2400300"/>
                  <a:pt x="1524000" y="2962275"/>
                </a:cubicBezTo>
                <a:cubicBezTo>
                  <a:pt x="1436688" y="3524250"/>
                  <a:pt x="2301875" y="4038600"/>
                  <a:pt x="2047875" y="4486275"/>
                </a:cubicBezTo>
                <a:cubicBezTo>
                  <a:pt x="1793875" y="4933950"/>
                  <a:pt x="0" y="5648325"/>
                  <a:pt x="0" y="5648325"/>
                </a:cubicBezTo>
                <a:lnTo>
                  <a:pt x="0" y="5648325"/>
                </a:lnTo>
                <a:lnTo>
                  <a:pt x="0" y="5648325"/>
                </a:lnTo>
              </a:path>
            </a:pathLst>
          </a:custGeom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  <a:effectLst>
            <a:outerShdw blurRad="63500" dist="50800" dir="1218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олилиния 18"/>
          <p:cNvSpPr/>
          <p:nvPr/>
        </p:nvSpPr>
        <p:spPr>
          <a:xfrm>
            <a:off x="3714744" y="-24"/>
            <a:ext cx="5444836" cy="5684710"/>
          </a:xfrm>
          <a:custGeom>
            <a:avLst/>
            <a:gdLst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4836" h="6816436">
                <a:moveTo>
                  <a:pt x="5444836" y="0"/>
                </a:moveTo>
                <a:cubicBezTo>
                  <a:pt x="3314700" y="167120"/>
                  <a:pt x="1184564" y="334241"/>
                  <a:pt x="592282" y="1122218"/>
                </a:cubicBezTo>
                <a:cubicBezTo>
                  <a:pt x="0" y="1910195"/>
                  <a:pt x="1003305" y="3862888"/>
                  <a:pt x="1891145" y="4727863"/>
                </a:cubicBezTo>
                <a:cubicBezTo>
                  <a:pt x="2835457" y="5618404"/>
                  <a:pt x="5444836" y="6816436"/>
                  <a:pt x="5444836" y="6816436"/>
                </a:cubicBezTo>
                <a:lnTo>
                  <a:pt x="5444836" y="6816436"/>
                </a:lnTo>
              </a:path>
            </a:pathLst>
          </a:custGeom>
          <a:ln w="28575">
            <a:gradFill>
              <a:gsLst>
                <a:gs pos="0">
                  <a:schemeClr val="bg1">
                    <a:alpha val="34000"/>
                  </a:schemeClr>
                </a:gs>
                <a:gs pos="38000">
                  <a:srgbClr val="0070C0">
                    <a:alpha val="38000"/>
                  </a:srgbClr>
                </a:gs>
                <a:gs pos="82000">
                  <a:srgbClr val="00B050">
                    <a:alpha val="42000"/>
                  </a:srgbClr>
                </a:gs>
                <a:gs pos="82000">
                  <a:srgbClr val="FFC000">
                    <a:alpha val="62000"/>
                  </a:srgbClr>
                </a:gs>
              </a:gsLst>
              <a:lin ang="5400000" scaled="0"/>
            </a:gradFill>
          </a:ln>
          <a:effectLst>
            <a:outerShdw blurRad="317500" dist="203200" sx="103000" sy="103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олилиния 28"/>
          <p:cNvSpPr/>
          <p:nvPr/>
        </p:nvSpPr>
        <p:spPr>
          <a:xfrm>
            <a:off x="3714744" y="-24"/>
            <a:ext cx="5444836" cy="6316370"/>
          </a:xfrm>
          <a:custGeom>
            <a:avLst/>
            <a:gdLst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4836" h="6816436">
                <a:moveTo>
                  <a:pt x="5444836" y="0"/>
                </a:moveTo>
                <a:cubicBezTo>
                  <a:pt x="3314700" y="167120"/>
                  <a:pt x="1184564" y="334241"/>
                  <a:pt x="592282" y="1122218"/>
                </a:cubicBezTo>
                <a:cubicBezTo>
                  <a:pt x="0" y="1910195"/>
                  <a:pt x="1003305" y="3862888"/>
                  <a:pt x="1891145" y="4727863"/>
                </a:cubicBezTo>
                <a:cubicBezTo>
                  <a:pt x="2835457" y="5618404"/>
                  <a:pt x="5444836" y="6816436"/>
                  <a:pt x="5444836" y="6816436"/>
                </a:cubicBezTo>
                <a:lnTo>
                  <a:pt x="5444836" y="6816436"/>
                </a:lnTo>
              </a:path>
            </a:pathLst>
          </a:custGeom>
          <a:ln w="28575">
            <a:gradFill>
              <a:gsLst>
                <a:gs pos="0">
                  <a:schemeClr val="bg1">
                    <a:alpha val="34000"/>
                  </a:schemeClr>
                </a:gs>
                <a:gs pos="38000">
                  <a:srgbClr val="0070C0">
                    <a:alpha val="38000"/>
                  </a:srgbClr>
                </a:gs>
                <a:gs pos="82000">
                  <a:srgbClr val="00B050">
                    <a:alpha val="42000"/>
                  </a:srgbClr>
                </a:gs>
                <a:gs pos="82000">
                  <a:srgbClr val="FFC000">
                    <a:alpha val="62000"/>
                  </a:srgbClr>
                </a:gs>
              </a:gsLst>
              <a:lin ang="5400000" scaled="0"/>
            </a:gradFill>
          </a:ln>
          <a:effectLst>
            <a:outerShdw blurRad="317500" dist="203200" sx="103000" sy="103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 13"/>
          <p:cNvSpPr/>
          <p:nvPr/>
        </p:nvSpPr>
        <p:spPr>
          <a:xfrm>
            <a:off x="3677516" y="0"/>
            <a:ext cx="5444836" cy="6858024"/>
          </a:xfrm>
          <a:custGeom>
            <a:avLst/>
            <a:gdLst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4836" h="6816436">
                <a:moveTo>
                  <a:pt x="5444836" y="0"/>
                </a:moveTo>
                <a:cubicBezTo>
                  <a:pt x="3314700" y="167120"/>
                  <a:pt x="1184564" y="334241"/>
                  <a:pt x="592282" y="1122218"/>
                </a:cubicBezTo>
                <a:cubicBezTo>
                  <a:pt x="0" y="1910195"/>
                  <a:pt x="1003305" y="3862888"/>
                  <a:pt x="1891145" y="4727863"/>
                </a:cubicBezTo>
                <a:cubicBezTo>
                  <a:pt x="2835457" y="5618404"/>
                  <a:pt x="5444836" y="6816436"/>
                  <a:pt x="5444836" y="6816436"/>
                </a:cubicBezTo>
                <a:lnTo>
                  <a:pt x="5444836" y="6816436"/>
                </a:lnTo>
              </a:path>
            </a:pathLst>
          </a:custGeom>
          <a:ln w="28575">
            <a:gradFill>
              <a:gsLst>
                <a:gs pos="0">
                  <a:schemeClr val="bg1">
                    <a:alpha val="34000"/>
                  </a:schemeClr>
                </a:gs>
                <a:gs pos="38000">
                  <a:srgbClr val="0070C0">
                    <a:alpha val="38000"/>
                  </a:srgbClr>
                </a:gs>
                <a:gs pos="82000">
                  <a:srgbClr val="00B050">
                    <a:alpha val="42000"/>
                  </a:srgbClr>
                </a:gs>
                <a:gs pos="82000">
                  <a:srgbClr val="FFC000">
                    <a:alpha val="62000"/>
                  </a:srgbClr>
                </a:gs>
              </a:gsLst>
              <a:lin ang="5400000" scaled="0"/>
            </a:gradFill>
          </a:ln>
          <a:effectLst>
            <a:outerShdw blurRad="317500" dist="203200" sx="103000" sy="103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0" name="Прямоугольник 189"/>
          <p:cNvSpPr/>
          <p:nvPr/>
        </p:nvSpPr>
        <p:spPr>
          <a:xfrm>
            <a:off x="0" y="5572140"/>
            <a:ext cx="9144000" cy="642942"/>
          </a:xfrm>
          <a:prstGeom prst="rect">
            <a:avLst/>
          </a:prstGeom>
          <a:gradFill flip="none" rotWithShape="1">
            <a:gsLst>
              <a:gs pos="0">
                <a:srgbClr val="7CC1E4"/>
              </a:gs>
              <a:gs pos="8000">
                <a:srgbClr val="E1FFFB"/>
              </a:gs>
              <a:gs pos="19000">
                <a:srgbClr val="7AA3E6"/>
              </a:gs>
              <a:gs pos="70000">
                <a:srgbClr val="4D93D3"/>
              </a:gs>
              <a:gs pos="100000">
                <a:srgbClr val="122A6C"/>
              </a:gs>
            </a:gsLst>
            <a:lin ang="5400000" scaled="1"/>
            <a:tileRect/>
          </a:gradFill>
          <a:ln>
            <a:noFill/>
          </a:ln>
          <a:effectLst>
            <a:outerShdw blurRad="1016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олилиния 29"/>
          <p:cNvSpPr/>
          <p:nvPr/>
        </p:nvSpPr>
        <p:spPr>
          <a:xfrm>
            <a:off x="3714744" y="-24"/>
            <a:ext cx="5444836" cy="5143536"/>
          </a:xfrm>
          <a:custGeom>
            <a:avLst/>
            <a:gdLst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4836" h="6816436">
                <a:moveTo>
                  <a:pt x="5444836" y="0"/>
                </a:moveTo>
                <a:cubicBezTo>
                  <a:pt x="3314700" y="167120"/>
                  <a:pt x="1184564" y="334241"/>
                  <a:pt x="592282" y="1122218"/>
                </a:cubicBezTo>
                <a:cubicBezTo>
                  <a:pt x="0" y="1910195"/>
                  <a:pt x="1003305" y="3862888"/>
                  <a:pt x="1891145" y="4727863"/>
                </a:cubicBezTo>
                <a:cubicBezTo>
                  <a:pt x="2835457" y="5618404"/>
                  <a:pt x="5444836" y="6816436"/>
                  <a:pt x="5444836" y="6816436"/>
                </a:cubicBezTo>
                <a:lnTo>
                  <a:pt x="5444836" y="6816436"/>
                </a:lnTo>
              </a:path>
            </a:pathLst>
          </a:custGeom>
          <a:ln w="28575">
            <a:gradFill>
              <a:gsLst>
                <a:gs pos="0">
                  <a:schemeClr val="bg1">
                    <a:alpha val="34000"/>
                  </a:schemeClr>
                </a:gs>
                <a:gs pos="38000">
                  <a:srgbClr val="0070C0">
                    <a:alpha val="38000"/>
                  </a:srgbClr>
                </a:gs>
                <a:gs pos="82000">
                  <a:srgbClr val="00B050">
                    <a:alpha val="42000"/>
                  </a:srgbClr>
                </a:gs>
                <a:gs pos="82000">
                  <a:srgbClr val="FFC000">
                    <a:alpha val="62000"/>
                  </a:srgbClr>
                </a:gs>
              </a:gsLst>
              <a:lin ang="5400000" scaled="0"/>
            </a:gradFill>
          </a:ln>
          <a:effectLst>
            <a:outerShdw blurRad="317500" dist="203200" sx="103000" sy="103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6" name="Группа 35"/>
          <p:cNvGrpSpPr/>
          <p:nvPr/>
        </p:nvGrpSpPr>
        <p:grpSpPr>
          <a:xfrm>
            <a:off x="71406" y="5715016"/>
            <a:ext cx="178876" cy="321752"/>
            <a:chOff x="642910" y="5500702"/>
            <a:chExt cx="178876" cy="321752"/>
          </a:xfrm>
        </p:grpSpPr>
        <p:sp>
          <p:nvSpPr>
            <p:cNvPr id="31" name="Овал 30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285720" y="5715016"/>
            <a:ext cx="178876" cy="321752"/>
            <a:chOff x="642910" y="5500702"/>
            <a:chExt cx="178876" cy="321752"/>
          </a:xfrm>
        </p:grpSpPr>
        <p:sp>
          <p:nvSpPr>
            <p:cNvPr id="50" name="Овал 49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500034" y="5715016"/>
            <a:ext cx="178876" cy="321752"/>
            <a:chOff x="642910" y="5500702"/>
            <a:chExt cx="178876" cy="321752"/>
          </a:xfrm>
        </p:grpSpPr>
        <p:sp>
          <p:nvSpPr>
            <p:cNvPr id="56" name="Овал 55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вал 56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1" name="Группа 60"/>
          <p:cNvGrpSpPr/>
          <p:nvPr/>
        </p:nvGrpSpPr>
        <p:grpSpPr>
          <a:xfrm>
            <a:off x="714348" y="5715016"/>
            <a:ext cx="178876" cy="321752"/>
            <a:chOff x="642910" y="5500702"/>
            <a:chExt cx="178876" cy="321752"/>
          </a:xfrm>
        </p:grpSpPr>
        <p:sp>
          <p:nvSpPr>
            <p:cNvPr id="62" name="Овал 61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Овал 63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Овал 64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7" name="Группа 66"/>
          <p:cNvGrpSpPr/>
          <p:nvPr/>
        </p:nvGrpSpPr>
        <p:grpSpPr>
          <a:xfrm>
            <a:off x="928662" y="5715016"/>
            <a:ext cx="178876" cy="321752"/>
            <a:chOff x="642910" y="5500702"/>
            <a:chExt cx="178876" cy="321752"/>
          </a:xfrm>
        </p:grpSpPr>
        <p:sp>
          <p:nvSpPr>
            <p:cNvPr id="68" name="Овал 67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Овал 69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Овал 70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Овал 71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3" name="Группа 72"/>
          <p:cNvGrpSpPr/>
          <p:nvPr/>
        </p:nvGrpSpPr>
        <p:grpSpPr>
          <a:xfrm>
            <a:off x="1142976" y="5715016"/>
            <a:ext cx="178876" cy="321752"/>
            <a:chOff x="642910" y="5500702"/>
            <a:chExt cx="178876" cy="321752"/>
          </a:xfrm>
        </p:grpSpPr>
        <p:sp>
          <p:nvSpPr>
            <p:cNvPr id="74" name="Овал 73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Овал 74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Овал 75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Овал 76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Овал 77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9" name="Группа 78"/>
          <p:cNvGrpSpPr/>
          <p:nvPr/>
        </p:nvGrpSpPr>
        <p:grpSpPr>
          <a:xfrm>
            <a:off x="1357290" y="5715016"/>
            <a:ext cx="178876" cy="321752"/>
            <a:chOff x="642910" y="5500702"/>
            <a:chExt cx="178876" cy="321752"/>
          </a:xfrm>
        </p:grpSpPr>
        <p:sp>
          <p:nvSpPr>
            <p:cNvPr id="80" name="Овал 79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Овал 80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Овал 81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Овал 82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Овал 83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5" name="Группа 84"/>
          <p:cNvGrpSpPr/>
          <p:nvPr/>
        </p:nvGrpSpPr>
        <p:grpSpPr>
          <a:xfrm>
            <a:off x="1571604" y="5715016"/>
            <a:ext cx="178876" cy="321752"/>
            <a:chOff x="642910" y="5500702"/>
            <a:chExt cx="178876" cy="321752"/>
          </a:xfrm>
        </p:grpSpPr>
        <p:sp>
          <p:nvSpPr>
            <p:cNvPr id="86" name="Овал 85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Овал 86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Овал 87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Овал 88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Овал 89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1" name="Группа 90"/>
          <p:cNvGrpSpPr/>
          <p:nvPr/>
        </p:nvGrpSpPr>
        <p:grpSpPr>
          <a:xfrm>
            <a:off x="1785918" y="5715016"/>
            <a:ext cx="178876" cy="321752"/>
            <a:chOff x="642910" y="5500702"/>
            <a:chExt cx="178876" cy="321752"/>
          </a:xfrm>
        </p:grpSpPr>
        <p:sp>
          <p:nvSpPr>
            <p:cNvPr id="92" name="Овал 91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Овал 92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Овал 93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Овал 94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Овал 95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7" name="Группа 96"/>
          <p:cNvGrpSpPr/>
          <p:nvPr/>
        </p:nvGrpSpPr>
        <p:grpSpPr>
          <a:xfrm>
            <a:off x="2000232" y="5715016"/>
            <a:ext cx="178876" cy="321752"/>
            <a:chOff x="642910" y="5500702"/>
            <a:chExt cx="178876" cy="321752"/>
          </a:xfrm>
        </p:grpSpPr>
        <p:sp>
          <p:nvSpPr>
            <p:cNvPr id="98" name="Овал 97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Овал 98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Овал 99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Овал 100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Овал 101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3" name="Группа 102"/>
          <p:cNvGrpSpPr/>
          <p:nvPr/>
        </p:nvGrpSpPr>
        <p:grpSpPr>
          <a:xfrm>
            <a:off x="2214546" y="5715016"/>
            <a:ext cx="178876" cy="321752"/>
            <a:chOff x="642910" y="5500702"/>
            <a:chExt cx="178876" cy="321752"/>
          </a:xfrm>
        </p:grpSpPr>
        <p:sp>
          <p:nvSpPr>
            <p:cNvPr id="104" name="Овал 103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Овал 104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Овал 105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Овал 106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Овал 107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9" name="Группа 108"/>
          <p:cNvGrpSpPr/>
          <p:nvPr/>
        </p:nvGrpSpPr>
        <p:grpSpPr>
          <a:xfrm>
            <a:off x="2428860" y="5715016"/>
            <a:ext cx="178876" cy="321752"/>
            <a:chOff x="642910" y="5500702"/>
            <a:chExt cx="178876" cy="321752"/>
          </a:xfrm>
        </p:grpSpPr>
        <p:sp>
          <p:nvSpPr>
            <p:cNvPr id="110" name="Овал 109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Овал 110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Овал 111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Овал 112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Овал 113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5" name="Группа 114"/>
          <p:cNvGrpSpPr/>
          <p:nvPr/>
        </p:nvGrpSpPr>
        <p:grpSpPr>
          <a:xfrm>
            <a:off x="2643174" y="5715016"/>
            <a:ext cx="178876" cy="321752"/>
            <a:chOff x="642910" y="5500702"/>
            <a:chExt cx="178876" cy="321752"/>
          </a:xfrm>
        </p:grpSpPr>
        <p:sp>
          <p:nvSpPr>
            <p:cNvPr id="116" name="Овал 115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Овал 116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Овал 117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Овал 118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Овал 119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1" name="Группа 120"/>
          <p:cNvGrpSpPr/>
          <p:nvPr/>
        </p:nvGrpSpPr>
        <p:grpSpPr>
          <a:xfrm>
            <a:off x="2857488" y="5715016"/>
            <a:ext cx="178876" cy="321752"/>
            <a:chOff x="642910" y="5500702"/>
            <a:chExt cx="178876" cy="321752"/>
          </a:xfrm>
        </p:grpSpPr>
        <p:sp>
          <p:nvSpPr>
            <p:cNvPr id="122" name="Овал 121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Овал 122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4" name="Овал 123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Овал 124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Овал 125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7" name="Группа 126"/>
          <p:cNvGrpSpPr/>
          <p:nvPr/>
        </p:nvGrpSpPr>
        <p:grpSpPr>
          <a:xfrm>
            <a:off x="3071802" y="5715016"/>
            <a:ext cx="178876" cy="321752"/>
            <a:chOff x="642910" y="5500702"/>
            <a:chExt cx="178876" cy="321752"/>
          </a:xfrm>
        </p:grpSpPr>
        <p:sp>
          <p:nvSpPr>
            <p:cNvPr id="128" name="Овал 127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9" name="Овал 128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0" name="Овал 129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Овал 130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2" name="Овал 131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3" name="Группа 132"/>
          <p:cNvGrpSpPr/>
          <p:nvPr/>
        </p:nvGrpSpPr>
        <p:grpSpPr>
          <a:xfrm>
            <a:off x="3286116" y="5715016"/>
            <a:ext cx="178876" cy="321752"/>
            <a:chOff x="642910" y="5500702"/>
            <a:chExt cx="178876" cy="321752"/>
          </a:xfrm>
        </p:grpSpPr>
        <p:sp>
          <p:nvSpPr>
            <p:cNvPr id="134" name="Овал 133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5" name="Овал 134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6" name="Овал 135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7" name="Овал 136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8" name="Овал 137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9" name="Группа 138"/>
          <p:cNvGrpSpPr/>
          <p:nvPr/>
        </p:nvGrpSpPr>
        <p:grpSpPr>
          <a:xfrm>
            <a:off x="3500430" y="5715016"/>
            <a:ext cx="178876" cy="321752"/>
            <a:chOff x="642910" y="5500702"/>
            <a:chExt cx="178876" cy="321752"/>
          </a:xfrm>
        </p:grpSpPr>
        <p:sp>
          <p:nvSpPr>
            <p:cNvPr id="140" name="Овал 139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1" name="Овал 140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2" name="Овал 141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3" name="Овал 142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4" name="Овал 143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45" name="Группа 144"/>
          <p:cNvGrpSpPr/>
          <p:nvPr/>
        </p:nvGrpSpPr>
        <p:grpSpPr>
          <a:xfrm>
            <a:off x="3714744" y="5715016"/>
            <a:ext cx="178876" cy="321752"/>
            <a:chOff x="642910" y="5500702"/>
            <a:chExt cx="178876" cy="321752"/>
          </a:xfrm>
        </p:grpSpPr>
        <p:sp>
          <p:nvSpPr>
            <p:cNvPr id="146" name="Овал 145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7" name="Овал 146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8" name="Овал 147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9" name="Овал 148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0" name="Овал 149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1" name="Группа 150"/>
          <p:cNvGrpSpPr/>
          <p:nvPr/>
        </p:nvGrpSpPr>
        <p:grpSpPr>
          <a:xfrm>
            <a:off x="3929058" y="5715016"/>
            <a:ext cx="178876" cy="321752"/>
            <a:chOff x="642910" y="5500702"/>
            <a:chExt cx="178876" cy="321752"/>
          </a:xfrm>
        </p:grpSpPr>
        <p:sp>
          <p:nvSpPr>
            <p:cNvPr id="152" name="Овал 151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3" name="Овал 152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4" name="Овал 153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5" name="Овал 154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6" name="Овал 155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7" name="Группа 156"/>
          <p:cNvGrpSpPr/>
          <p:nvPr/>
        </p:nvGrpSpPr>
        <p:grpSpPr>
          <a:xfrm>
            <a:off x="4143372" y="5715016"/>
            <a:ext cx="178876" cy="321752"/>
            <a:chOff x="642910" y="5500702"/>
            <a:chExt cx="178876" cy="321752"/>
          </a:xfrm>
        </p:grpSpPr>
        <p:sp>
          <p:nvSpPr>
            <p:cNvPr id="158" name="Овал 157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9" name="Овал 158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0" name="Овал 159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1" name="Овал 160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2" name="Овал 161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3" name="Группа 162"/>
          <p:cNvGrpSpPr/>
          <p:nvPr/>
        </p:nvGrpSpPr>
        <p:grpSpPr>
          <a:xfrm>
            <a:off x="4357686" y="5715016"/>
            <a:ext cx="178876" cy="321752"/>
            <a:chOff x="642910" y="5500702"/>
            <a:chExt cx="178876" cy="321752"/>
          </a:xfrm>
        </p:grpSpPr>
        <p:sp>
          <p:nvSpPr>
            <p:cNvPr id="164" name="Овал 163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5" name="Овал 164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6" name="Овал 165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7" name="Овал 166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8" name="Овал 167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9" name="Группа 168"/>
          <p:cNvGrpSpPr/>
          <p:nvPr/>
        </p:nvGrpSpPr>
        <p:grpSpPr>
          <a:xfrm>
            <a:off x="4572000" y="5715016"/>
            <a:ext cx="178876" cy="321752"/>
            <a:chOff x="642910" y="5500702"/>
            <a:chExt cx="178876" cy="321752"/>
          </a:xfrm>
        </p:grpSpPr>
        <p:sp>
          <p:nvSpPr>
            <p:cNvPr id="170" name="Овал 169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1" name="Овал 170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2" name="Овал 171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3" name="Овал 172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4" name="Овал 173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75" name="Полилиния 174"/>
          <p:cNvSpPr/>
          <p:nvPr/>
        </p:nvSpPr>
        <p:spPr>
          <a:xfrm>
            <a:off x="3714744" y="-24"/>
            <a:ext cx="5444836" cy="4071966"/>
          </a:xfrm>
          <a:custGeom>
            <a:avLst/>
            <a:gdLst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4836" h="6816436">
                <a:moveTo>
                  <a:pt x="5444836" y="0"/>
                </a:moveTo>
                <a:cubicBezTo>
                  <a:pt x="3314700" y="167120"/>
                  <a:pt x="1184564" y="334241"/>
                  <a:pt x="592282" y="1122218"/>
                </a:cubicBezTo>
                <a:cubicBezTo>
                  <a:pt x="0" y="1910195"/>
                  <a:pt x="1003305" y="3862888"/>
                  <a:pt x="1891145" y="4727863"/>
                </a:cubicBezTo>
                <a:cubicBezTo>
                  <a:pt x="2835457" y="5618404"/>
                  <a:pt x="5444836" y="6816436"/>
                  <a:pt x="5444836" y="6816436"/>
                </a:cubicBezTo>
                <a:lnTo>
                  <a:pt x="5444836" y="6816436"/>
                </a:lnTo>
              </a:path>
            </a:pathLst>
          </a:custGeom>
          <a:ln w="28575">
            <a:gradFill>
              <a:gsLst>
                <a:gs pos="0">
                  <a:schemeClr val="bg1">
                    <a:alpha val="34000"/>
                  </a:schemeClr>
                </a:gs>
                <a:gs pos="38000">
                  <a:srgbClr val="0070C0">
                    <a:alpha val="38000"/>
                  </a:srgbClr>
                </a:gs>
                <a:gs pos="82000">
                  <a:srgbClr val="00B050">
                    <a:alpha val="42000"/>
                  </a:srgbClr>
                </a:gs>
                <a:gs pos="82000">
                  <a:srgbClr val="FFC000">
                    <a:alpha val="62000"/>
                  </a:srgbClr>
                </a:gs>
              </a:gsLst>
              <a:lin ang="5400000" scaled="0"/>
            </a:gradFill>
          </a:ln>
          <a:effectLst>
            <a:outerShdw blurRad="317500" dist="203200" sx="103000" sy="103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7" name="Подзаголовок 176"/>
          <p:cNvSpPr>
            <a:spLocks noGrp="1"/>
          </p:cNvSpPr>
          <p:nvPr>
            <p:ph type="subTitle" idx="1"/>
          </p:nvPr>
        </p:nvSpPr>
        <p:spPr>
          <a:xfrm>
            <a:off x="2428860" y="4214818"/>
            <a:ext cx="6400800" cy="928694"/>
          </a:xfrm>
          <a:prstGeom prst="round2SameRect">
            <a:avLst>
              <a:gd name="adj1" fmla="val 16667"/>
              <a:gd name="adj2" fmla="val 27273"/>
            </a:avLst>
          </a:prstGeom>
          <a:solidFill>
            <a:schemeClr val="bg1">
              <a:alpha val="51000"/>
            </a:schemeClr>
          </a:solidFill>
        </p:spPr>
        <p:txBody>
          <a:bodyPr>
            <a:normAutofit fontScale="77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Past Simple, Present Simple, Future Simple</a:t>
            </a:r>
            <a:endParaRPr lang="ru-RU" dirty="0"/>
          </a:p>
        </p:txBody>
      </p:sp>
      <p:sp>
        <p:nvSpPr>
          <p:cNvPr id="176" name="Заголовок 175"/>
          <p:cNvSpPr>
            <a:spLocks noGrp="1"/>
          </p:cNvSpPr>
          <p:nvPr>
            <p:ph type="ctrTitle"/>
          </p:nvPr>
        </p:nvSpPr>
        <p:spPr>
          <a:xfrm>
            <a:off x="214282" y="785794"/>
            <a:ext cx="6715172" cy="1143008"/>
          </a:xfrm>
          <a:prstGeom prst="round2SameRect">
            <a:avLst>
              <a:gd name="adj1" fmla="val 20908"/>
              <a:gd name="adj2" fmla="val 50000"/>
            </a:avLst>
          </a:prstGeom>
          <a:gradFill>
            <a:gsLst>
              <a:gs pos="50000">
                <a:schemeClr val="bg1">
                  <a:alpha val="72000"/>
                </a:schemeClr>
              </a:gs>
              <a:gs pos="0">
                <a:srgbClr val="226C30">
                  <a:alpha val="21000"/>
                </a:srgbClr>
              </a:gs>
            </a:gsLst>
            <a:lin ang="5400000" scaled="0"/>
          </a:gradFill>
          <a:ln w="19050">
            <a:solidFill>
              <a:schemeClr val="tx1">
                <a:alpha val="53000"/>
              </a:schemeClr>
            </a:solidFill>
          </a:ln>
          <a:effectLst/>
        </p:spPr>
        <p:txBody>
          <a:bodyPr>
            <a:normAutofit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Краткие отрицания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олилиния 20"/>
          <p:cNvSpPr/>
          <p:nvPr/>
        </p:nvSpPr>
        <p:spPr>
          <a:xfrm>
            <a:off x="0" y="1000108"/>
            <a:ext cx="9250325" cy="2571768"/>
          </a:xfrm>
          <a:custGeom>
            <a:avLst/>
            <a:gdLst>
              <a:gd name="connsiteX0" fmla="*/ 0 w 9250325"/>
              <a:gd name="connsiteY0" fmla="*/ 841745 h 841745"/>
              <a:gd name="connsiteX1" fmla="*/ 1637414 w 9250325"/>
              <a:gd name="connsiteY1" fmla="*/ 12405 h 841745"/>
              <a:gd name="connsiteX2" fmla="*/ 3965945 w 9250325"/>
              <a:gd name="connsiteY2" fmla="*/ 767317 h 841745"/>
              <a:gd name="connsiteX3" fmla="*/ 6592186 w 9250325"/>
              <a:gd name="connsiteY3" fmla="*/ 416443 h 841745"/>
              <a:gd name="connsiteX4" fmla="*/ 8516680 w 9250325"/>
              <a:gd name="connsiteY4" fmla="*/ 660991 h 841745"/>
              <a:gd name="connsiteX5" fmla="*/ 9144000 w 9250325"/>
              <a:gd name="connsiteY5" fmla="*/ 660991 h 841745"/>
              <a:gd name="connsiteX6" fmla="*/ 9154633 w 9250325"/>
              <a:gd name="connsiteY6" fmla="*/ 671624 h 84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50325" h="841745">
                <a:moveTo>
                  <a:pt x="0" y="841745"/>
                </a:moveTo>
                <a:cubicBezTo>
                  <a:pt x="488211" y="433277"/>
                  <a:pt x="976423" y="24810"/>
                  <a:pt x="1637414" y="12405"/>
                </a:cubicBezTo>
                <a:cubicBezTo>
                  <a:pt x="2298405" y="0"/>
                  <a:pt x="3140150" y="699977"/>
                  <a:pt x="3965945" y="767317"/>
                </a:cubicBezTo>
                <a:cubicBezTo>
                  <a:pt x="4791740" y="834657"/>
                  <a:pt x="5833730" y="434164"/>
                  <a:pt x="6592186" y="416443"/>
                </a:cubicBezTo>
                <a:cubicBezTo>
                  <a:pt x="7350642" y="398722"/>
                  <a:pt x="8091378" y="620233"/>
                  <a:pt x="8516680" y="660991"/>
                </a:cubicBezTo>
                <a:cubicBezTo>
                  <a:pt x="8941982" y="701749"/>
                  <a:pt x="9037675" y="659219"/>
                  <a:pt x="9144000" y="660991"/>
                </a:cubicBezTo>
                <a:cubicBezTo>
                  <a:pt x="9250325" y="662763"/>
                  <a:pt x="9154633" y="671624"/>
                  <a:pt x="9154633" y="671624"/>
                </a:cubicBezTo>
              </a:path>
            </a:pathLst>
          </a:custGeom>
          <a:ln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8100000" scaled="1"/>
              <a:tileRect/>
            </a:gradFill>
          </a:ln>
          <a:effectLst>
            <a:outerShdw blurRad="1143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олилиния 21"/>
          <p:cNvSpPr/>
          <p:nvPr/>
        </p:nvSpPr>
        <p:spPr>
          <a:xfrm>
            <a:off x="0" y="1142984"/>
            <a:ext cx="9250325" cy="2571768"/>
          </a:xfrm>
          <a:custGeom>
            <a:avLst/>
            <a:gdLst>
              <a:gd name="connsiteX0" fmla="*/ 0 w 9250325"/>
              <a:gd name="connsiteY0" fmla="*/ 841745 h 841745"/>
              <a:gd name="connsiteX1" fmla="*/ 1637414 w 9250325"/>
              <a:gd name="connsiteY1" fmla="*/ 12405 h 841745"/>
              <a:gd name="connsiteX2" fmla="*/ 3965945 w 9250325"/>
              <a:gd name="connsiteY2" fmla="*/ 767317 h 841745"/>
              <a:gd name="connsiteX3" fmla="*/ 6592186 w 9250325"/>
              <a:gd name="connsiteY3" fmla="*/ 416443 h 841745"/>
              <a:gd name="connsiteX4" fmla="*/ 8516680 w 9250325"/>
              <a:gd name="connsiteY4" fmla="*/ 660991 h 841745"/>
              <a:gd name="connsiteX5" fmla="*/ 9144000 w 9250325"/>
              <a:gd name="connsiteY5" fmla="*/ 660991 h 841745"/>
              <a:gd name="connsiteX6" fmla="*/ 9154633 w 9250325"/>
              <a:gd name="connsiteY6" fmla="*/ 671624 h 84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50325" h="841745">
                <a:moveTo>
                  <a:pt x="0" y="841745"/>
                </a:moveTo>
                <a:cubicBezTo>
                  <a:pt x="488211" y="433277"/>
                  <a:pt x="976423" y="24810"/>
                  <a:pt x="1637414" y="12405"/>
                </a:cubicBezTo>
                <a:cubicBezTo>
                  <a:pt x="2298405" y="0"/>
                  <a:pt x="3140150" y="699977"/>
                  <a:pt x="3965945" y="767317"/>
                </a:cubicBezTo>
                <a:cubicBezTo>
                  <a:pt x="4791740" y="834657"/>
                  <a:pt x="5833730" y="434164"/>
                  <a:pt x="6592186" y="416443"/>
                </a:cubicBezTo>
                <a:cubicBezTo>
                  <a:pt x="7350642" y="398722"/>
                  <a:pt x="8091378" y="620233"/>
                  <a:pt x="8516680" y="660991"/>
                </a:cubicBezTo>
                <a:cubicBezTo>
                  <a:pt x="8941982" y="701749"/>
                  <a:pt x="9037675" y="659219"/>
                  <a:pt x="9144000" y="660991"/>
                </a:cubicBezTo>
                <a:cubicBezTo>
                  <a:pt x="9250325" y="662763"/>
                  <a:pt x="9154633" y="671624"/>
                  <a:pt x="9154633" y="671624"/>
                </a:cubicBezTo>
              </a:path>
            </a:pathLst>
          </a:custGeom>
          <a:ln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8100000" scaled="1"/>
              <a:tileRect/>
            </a:gradFill>
          </a:ln>
          <a:effectLst>
            <a:outerShdw blurRad="1143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олилиния 22"/>
          <p:cNvSpPr/>
          <p:nvPr/>
        </p:nvSpPr>
        <p:spPr>
          <a:xfrm>
            <a:off x="0" y="1285860"/>
            <a:ext cx="9250325" cy="2571768"/>
          </a:xfrm>
          <a:custGeom>
            <a:avLst/>
            <a:gdLst>
              <a:gd name="connsiteX0" fmla="*/ 0 w 9250325"/>
              <a:gd name="connsiteY0" fmla="*/ 841745 h 841745"/>
              <a:gd name="connsiteX1" fmla="*/ 1637414 w 9250325"/>
              <a:gd name="connsiteY1" fmla="*/ 12405 h 841745"/>
              <a:gd name="connsiteX2" fmla="*/ 3965945 w 9250325"/>
              <a:gd name="connsiteY2" fmla="*/ 767317 h 841745"/>
              <a:gd name="connsiteX3" fmla="*/ 6592186 w 9250325"/>
              <a:gd name="connsiteY3" fmla="*/ 416443 h 841745"/>
              <a:gd name="connsiteX4" fmla="*/ 8516680 w 9250325"/>
              <a:gd name="connsiteY4" fmla="*/ 660991 h 841745"/>
              <a:gd name="connsiteX5" fmla="*/ 9144000 w 9250325"/>
              <a:gd name="connsiteY5" fmla="*/ 660991 h 841745"/>
              <a:gd name="connsiteX6" fmla="*/ 9154633 w 9250325"/>
              <a:gd name="connsiteY6" fmla="*/ 671624 h 84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50325" h="841745">
                <a:moveTo>
                  <a:pt x="0" y="841745"/>
                </a:moveTo>
                <a:cubicBezTo>
                  <a:pt x="488211" y="433277"/>
                  <a:pt x="976423" y="24810"/>
                  <a:pt x="1637414" y="12405"/>
                </a:cubicBezTo>
                <a:cubicBezTo>
                  <a:pt x="2298405" y="0"/>
                  <a:pt x="3140150" y="699977"/>
                  <a:pt x="3965945" y="767317"/>
                </a:cubicBezTo>
                <a:cubicBezTo>
                  <a:pt x="4791740" y="834657"/>
                  <a:pt x="5833730" y="434164"/>
                  <a:pt x="6592186" y="416443"/>
                </a:cubicBezTo>
                <a:cubicBezTo>
                  <a:pt x="7350642" y="398722"/>
                  <a:pt x="8091378" y="620233"/>
                  <a:pt x="8516680" y="660991"/>
                </a:cubicBezTo>
                <a:cubicBezTo>
                  <a:pt x="8941982" y="701749"/>
                  <a:pt x="9037675" y="659219"/>
                  <a:pt x="9144000" y="660991"/>
                </a:cubicBezTo>
                <a:cubicBezTo>
                  <a:pt x="9250325" y="662763"/>
                  <a:pt x="9154633" y="671624"/>
                  <a:pt x="9154633" y="671624"/>
                </a:cubicBezTo>
              </a:path>
            </a:pathLst>
          </a:custGeom>
          <a:ln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8100000" scaled="1"/>
              <a:tileRect/>
            </a:gradFill>
          </a:ln>
          <a:effectLst>
            <a:outerShdw blurRad="1143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олилиния 23"/>
          <p:cNvSpPr/>
          <p:nvPr/>
        </p:nvSpPr>
        <p:spPr>
          <a:xfrm>
            <a:off x="0" y="1428736"/>
            <a:ext cx="9250325" cy="2571768"/>
          </a:xfrm>
          <a:custGeom>
            <a:avLst/>
            <a:gdLst>
              <a:gd name="connsiteX0" fmla="*/ 0 w 9250325"/>
              <a:gd name="connsiteY0" fmla="*/ 841745 h 841745"/>
              <a:gd name="connsiteX1" fmla="*/ 1637414 w 9250325"/>
              <a:gd name="connsiteY1" fmla="*/ 12405 h 841745"/>
              <a:gd name="connsiteX2" fmla="*/ 3965945 w 9250325"/>
              <a:gd name="connsiteY2" fmla="*/ 767317 h 841745"/>
              <a:gd name="connsiteX3" fmla="*/ 6592186 w 9250325"/>
              <a:gd name="connsiteY3" fmla="*/ 416443 h 841745"/>
              <a:gd name="connsiteX4" fmla="*/ 8516680 w 9250325"/>
              <a:gd name="connsiteY4" fmla="*/ 660991 h 841745"/>
              <a:gd name="connsiteX5" fmla="*/ 9144000 w 9250325"/>
              <a:gd name="connsiteY5" fmla="*/ 660991 h 841745"/>
              <a:gd name="connsiteX6" fmla="*/ 9154633 w 9250325"/>
              <a:gd name="connsiteY6" fmla="*/ 671624 h 84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50325" h="841745">
                <a:moveTo>
                  <a:pt x="0" y="841745"/>
                </a:moveTo>
                <a:cubicBezTo>
                  <a:pt x="488211" y="433277"/>
                  <a:pt x="976423" y="24810"/>
                  <a:pt x="1637414" y="12405"/>
                </a:cubicBezTo>
                <a:cubicBezTo>
                  <a:pt x="2298405" y="0"/>
                  <a:pt x="3140150" y="699977"/>
                  <a:pt x="3965945" y="767317"/>
                </a:cubicBezTo>
                <a:cubicBezTo>
                  <a:pt x="4791740" y="834657"/>
                  <a:pt x="5833730" y="434164"/>
                  <a:pt x="6592186" y="416443"/>
                </a:cubicBezTo>
                <a:cubicBezTo>
                  <a:pt x="7350642" y="398722"/>
                  <a:pt x="8091378" y="620233"/>
                  <a:pt x="8516680" y="660991"/>
                </a:cubicBezTo>
                <a:cubicBezTo>
                  <a:pt x="8941982" y="701749"/>
                  <a:pt x="9037675" y="659219"/>
                  <a:pt x="9144000" y="660991"/>
                </a:cubicBezTo>
                <a:cubicBezTo>
                  <a:pt x="9250325" y="662763"/>
                  <a:pt x="9154633" y="671624"/>
                  <a:pt x="9154633" y="671624"/>
                </a:cubicBezTo>
              </a:path>
            </a:pathLst>
          </a:custGeom>
          <a:ln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8100000" scaled="1"/>
              <a:tileRect/>
            </a:gradFill>
          </a:ln>
          <a:effectLst>
            <a:outerShdw blurRad="1143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олилиния 24"/>
          <p:cNvSpPr/>
          <p:nvPr/>
        </p:nvSpPr>
        <p:spPr>
          <a:xfrm>
            <a:off x="0" y="1571612"/>
            <a:ext cx="9250325" cy="2571768"/>
          </a:xfrm>
          <a:custGeom>
            <a:avLst/>
            <a:gdLst>
              <a:gd name="connsiteX0" fmla="*/ 0 w 9250325"/>
              <a:gd name="connsiteY0" fmla="*/ 841745 h 841745"/>
              <a:gd name="connsiteX1" fmla="*/ 1637414 w 9250325"/>
              <a:gd name="connsiteY1" fmla="*/ 12405 h 841745"/>
              <a:gd name="connsiteX2" fmla="*/ 3965945 w 9250325"/>
              <a:gd name="connsiteY2" fmla="*/ 767317 h 841745"/>
              <a:gd name="connsiteX3" fmla="*/ 6592186 w 9250325"/>
              <a:gd name="connsiteY3" fmla="*/ 416443 h 841745"/>
              <a:gd name="connsiteX4" fmla="*/ 8516680 w 9250325"/>
              <a:gd name="connsiteY4" fmla="*/ 660991 h 841745"/>
              <a:gd name="connsiteX5" fmla="*/ 9144000 w 9250325"/>
              <a:gd name="connsiteY5" fmla="*/ 660991 h 841745"/>
              <a:gd name="connsiteX6" fmla="*/ 9154633 w 9250325"/>
              <a:gd name="connsiteY6" fmla="*/ 671624 h 84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50325" h="841745">
                <a:moveTo>
                  <a:pt x="0" y="841745"/>
                </a:moveTo>
                <a:cubicBezTo>
                  <a:pt x="488211" y="433277"/>
                  <a:pt x="976423" y="24810"/>
                  <a:pt x="1637414" y="12405"/>
                </a:cubicBezTo>
                <a:cubicBezTo>
                  <a:pt x="2298405" y="0"/>
                  <a:pt x="3140150" y="699977"/>
                  <a:pt x="3965945" y="767317"/>
                </a:cubicBezTo>
                <a:cubicBezTo>
                  <a:pt x="4791740" y="834657"/>
                  <a:pt x="5833730" y="434164"/>
                  <a:pt x="6592186" y="416443"/>
                </a:cubicBezTo>
                <a:cubicBezTo>
                  <a:pt x="7350642" y="398722"/>
                  <a:pt x="8091378" y="620233"/>
                  <a:pt x="8516680" y="660991"/>
                </a:cubicBezTo>
                <a:cubicBezTo>
                  <a:pt x="8941982" y="701749"/>
                  <a:pt x="9037675" y="659219"/>
                  <a:pt x="9144000" y="660991"/>
                </a:cubicBezTo>
                <a:cubicBezTo>
                  <a:pt x="9250325" y="662763"/>
                  <a:pt x="9154633" y="671624"/>
                  <a:pt x="9154633" y="671624"/>
                </a:cubicBezTo>
              </a:path>
            </a:pathLst>
          </a:custGeom>
          <a:ln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8100000" scaled="1"/>
              <a:tileRect/>
            </a:gradFill>
          </a:ln>
          <a:effectLst>
            <a:outerShdw blurRad="1143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олилиния 25"/>
          <p:cNvSpPr/>
          <p:nvPr/>
        </p:nvSpPr>
        <p:spPr>
          <a:xfrm>
            <a:off x="0" y="1714488"/>
            <a:ext cx="9250325" cy="2571768"/>
          </a:xfrm>
          <a:custGeom>
            <a:avLst/>
            <a:gdLst>
              <a:gd name="connsiteX0" fmla="*/ 0 w 9250325"/>
              <a:gd name="connsiteY0" fmla="*/ 841745 h 841745"/>
              <a:gd name="connsiteX1" fmla="*/ 1637414 w 9250325"/>
              <a:gd name="connsiteY1" fmla="*/ 12405 h 841745"/>
              <a:gd name="connsiteX2" fmla="*/ 3965945 w 9250325"/>
              <a:gd name="connsiteY2" fmla="*/ 767317 h 841745"/>
              <a:gd name="connsiteX3" fmla="*/ 6592186 w 9250325"/>
              <a:gd name="connsiteY3" fmla="*/ 416443 h 841745"/>
              <a:gd name="connsiteX4" fmla="*/ 8516680 w 9250325"/>
              <a:gd name="connsiteY4" fmla="*/ 660991 h 841745"/>
              <a:gd name="connsiteX5" fmla="*/ 9144000 w 9250325"/>
              <a:gd name="connsiteY5" fmla="*/ 660991 h 841745"/>
              <a:gd name="connsiteX6" fmla="*/ 9154633 w 9250325"/>
              <a:gd name="connsiteY6" fmla="*/ 671624 h 84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50325" h="841745">
                <a:moveTo>
                  <a:pt x="0" y="841745"/>
                </a:moveTo>
                <a:cubicBezTo>
                  <a:pt x="488211" y="433277"/>
                  <a:pt x="976423" y="24810"/>
                  <a:pt x="1637414" y="12405"/>
                </a:cubicBezTo>
                <a:cubicBezTo>
                  <a:pt x="2298405" y="0"/>
                  <a:pt x="3140150" y="699977"/>
                  <a:pt x="3965945" y="767317"/>
                </a:cubicBezTo>
                <a:cubicBezTo>
                  <a:pt x="4791740" y="834657"/>
                  <a:pt x="5833730" y="434164"/>
                  <a:pt x="6592186" y="416443"/>
                </a:cubicBezTo>
                <a:cubicBezTo>
                  <a:pt x="7350642" y="398722"/>
                  <a:pt x="8091378" y="620233"/>
                  <a:pt x="8516680" y="660991"/>
                </a:cubicBezTo>
                <a:cubicBezTo>
                  <a:pt x="8941982" y="701749"/>
                  <a:pt x="9037675" y="659219"/>
                  <a:pt x="9144000" y="660991"/>
                </a:cubicBezTo>
                <a:cubicBezTo>
                  <a:pt x="9250325" y="662763"/>
                  <a:pt x="9154633" y="671624"/>
                  <a:pt x="9154633" y="671624"/>
                </a:cubicBezTo>
              </a:path>
            </a:pathLst>
          </a:custGeom>
          <a:ln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8100000" scaled="1"/>
              <a:tileRect/>
            </a:gradFill>
          </a:ln>
          <a:effectLst>
            <a:outerShdw blurRad="1143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олилиния 26"/>
          <p:cNvSpPr/>
          <p:nvPr/>
        </p:nvSpPr>
        <p:spPr>
          <a:xfrm>
            <a:off x="0" y="1857364"/>
            <a:ext cx="9250325" cy="2571768"/>
          </a:xfrm>
          <a:custGeom>
            <a:avLst/>
            <a:gdLst>
              <a:gd name="connsiteX0" fmla="*/ 0 w 9250325"/>
              <a:gd name="connsiteY0" fmla="*/ 841745 h 841745"/>
              <a:gd name="connsiteX1" fmla="*/ 1637414 w 9250325"/>
              <a:gd name="connsiteY1" fmla="*/ 12405 h 841745"/>
              <a:gd name="connsiteX2" fmla="*/ 3965945 w 9250325"/>
              <a:gd name="connsiteY2" fmla="*/ 767317 h 841745"/>
              <a:gd name="connsiteX3" fmla="*/ 6592186 w 9250325"/>
              <a:gd name="connsiteY3" fmla="*/ 416443 h 841745"/>
              <a:gd name="connsiteX4" fmla="*/ 8516680 w 9250325"/>
              <a:gd name="connsiteY4" fmla="*/ 660991 h 841745"/>
              <a:gd name="connsiteX5" fmla="*/ 9144000 w 9250325"/>
              <a:gd name="connsiteY5" fmla="*/ 660991 h 841745"/>
              <a:gd name="connsiteX6" fmla="*/ 9154633 w 9250325"/>
              <a:gd name="connsiteY6" fmla="*/ 671624 h 841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50325" h="841745">
                <a:moveTo>
                  <a:pt x="0" y="841745"/>
                </a:moveTo>
                <a:cubicBezTo>
                  <a:pt x="488211" y="433277"/>
                  <a:pt x="976423" y="24810"/>
                  <a:pt x="1637414" y="12405"/>
                </a:cubicBezTo>
                <a:cubicBezTo>
                  <a:pt x="2298405" y="0"/>
                  <a:pt x="3140150" y="699977"/>
                  <a:pt x="3965945" y="767317"/>
                </a:cubicBezTo>
                <a:cubicBezTo>
                  <a:pt x="4791740" y="834657"/>
                  <a:pt x="5833730" y="434164"/>
                  <a:pt x="6592186" y="416443"/>
                </a:cubicBezTo>
                <a:cubicBezTo>
                  <a:pt x="7350642" y="398722"/>
                  <a:pt x="8091378" y="620233"/>
                  <a:pt x="8516680" y="660991"/>
                </a:cubicBezTo>
                <a:cubicBezTo>
                  <a:pt x="8941982" y="701749"/>
                  <a:pt x="9037675" y="659219"/>
                  <a:pt x="9144000" y="660991"/>
                </a:cubicBezTo>
                <a:cubicBezTo>
                  <a:pt x="9250325" y="662763"/>
                  <a:pt x="9154633" y="671624"/>
                  <a:pt x="9154633" y="671624"/>
                </a:cubicBezTo>
              </a:path>
            </a:pathLst>
          </a:custGeom>
          <a:ln>
            <a:gradFill flip="none" rotWithShape="1"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8100000" scaled="1"/>
              <a:tileRect/>
            </a:gradFill>
          </a:ln>
          <a:effectLst>
            <a:outerShdw blurRad="1143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9" name="Полилиния 188"/>
          <p:cNvSpPr/>
          <p:nvPr/>
        </p:nvSpPr>
        <p:spPr>
          <a:xfrm>
            <a:off x="-560903" y="-42556"/>
            <a:ext cx="2579688" cy="5429288"/>
          </a:xfrm>
          <a:custGeom>
            <a:avLst/>
            <a:gdLst>
              <a:gd name="connsiteX0" fmla="*/ 1476375 w 2579688"/>
              <a:gd name="connsiteY0" fmla="*/ 0 h 5648325"/>
              <a:gd name="connsiteX1" fmla="*/ 2571750 w 2579688"/>
              <a:gd name="connsiteY1" fmla="*/ 1114425 h 5648325"/>
              <a:gd name="connsiteX2" fmla="*/ 1524000 w 2579688"/>
              <a:gd name="connsiteY2" fmla="*/ 2962275 h 5648325"/>
              <a:gd name="connsiteX3" fmla="*/ 2047875 w 2579688"/>
              <a:gd name="connsiteY3" fmla="*/ 4486275 h 5648325"/>
              <a:gd name="connsiteX4" fmla="*/ 0 w 2579688"/>
              <a:gd name="connsiteY4" fmla="*/ 5648325 h 5648325"/>
              <a:gd name="connsiteX5" fmla="*/ 0 w 2579688"/>
              <a:gd name="connsiteY5" fmla="*/ 5648325 h 5648325"/>
              <a:gd name="connsiteX6" fmla="*/ 0 w 2579688"/>
              <a:gd name="connsiteY6" fmla="*/ 5648325 h 564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9688" h="5648325">
                <a:moveTo>
                  <a:pt x="1476375" y="0"/>
                </a:moveTo>
                <a:cubicBezTo>
                  <a:pt x="2020094" y="310356"/>
                  <a:pt x="2563813" y="620713"/>
                  <a:pt x="2571750" y="1114425"/>
                </a:cubicBezTo>
                <a:cubicBezTo>
                  <a:pt x="2579688" y="1608138"/>
                  <a:pt x="1611312" y="2400300"/>
                  <a:pt x="1524000" y="2962275"/>
                </a:cubicBezTo>
                <a:cubicBezTo>
                  <a:pt x="1436688" y="3524250"/>
                  <a:pt x="2301875" y="4038600"/>
                  <a:pt x="2047875" y="4486275"/>
                </a:cubicBezTo>
                <a:cubicBezTo>
                  <a:pt x="1793875" y="4933950"/>
                  <a:pt x="0" y="5648325"/>
                  <a:pt x="0" y="5648325"/>
                </a:cubicBezTo>
                <a:lnTo>
                  <a:pt x="0" y="5648325"/>
                </a:lnTo>
                <a:lnTo>
                  <a:pt x="0" y="5648325"/>
                </a:lnTo>
              </a:path>
            </a:pathLst>
          </a:custGeom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  <a:effectLst>
            <a:outerShdw blurRad="63500" dist="50800" dir="1218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4" name="Полилиния 183"/>
          <p:cNvSpPr/>
          <p:nvPr/>
        </p:nvSpPr>
        <p:spPr>
          <a:xfrm>
            <a:off x="-428660" y="-142900"/>
            <a:ext cx="2579688" cy="5634077"/>
          </a:xfrm>
          <a:custGeom>
            <a:avLst/>
            <a:gdLst>
              <a:gd name="connsiteX0" fmla="*/ 1476375 w 2579688"/>
              <a:gd name="connsiteY0" fmla="*/ 0 h 5648325"/>
              <a:gd name="connsiteX1" fmla="*/ 2571750 w 2579688"/>
              <a:gd name="connsiteY1" fmla="*/ 1114425 h 5648325"/>
              <a:gd name="connsiteX2" fmla="*/ 1524000 w 2579688"/>
              <a:gd name="connsiteY2" fmla="*/ 2962275 h 5648325"/>
              <a:gd name="connsiteX3" fmla="*/ 2047875 w 2579688"/>
              <a:gd name="connsiteY3" fmla="*/ 4486275 h 5648325"/>
              <a:gd name="connsiteX4" fmla="*/ 0 w 2579688"/>
              <a:gd name="connsiteY4" fmla="*/ 5648325 h 5648325"/>
              <a:gd name="connsiteX5" fmla="*/ 0 w 2579688"/>
              <a:gd name="connsiteY5" fmla="*/ 5648325 h 5648325"/>
              <a:gd name="connsiteX6" fmla="*/ 0 w 2579688"/>
              <a:gd name="connsiteY6" fmla="*/ 5648325 h 564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9688" h="5648325">
                <a:moveTo>
                  <a:pt x="1476375" y="0"/>
                </a:moveTo>
                <a:cubicBezTo>
                  <a:pt x="2020094" y="310356"/>
                  <a:pt x="2563813" y="620713"/>
                  <a:pt x="2571750" y="1114425"/>
                </a:cubicBezTo>
                <a:cubicBezTo>
                  <a:pt x="2579688" y="1608138"/>
                  <a:pt x="1611312" y="2400300"/>
                  <a:pt x="1524000" y="2962275"/>
                </a:cubicBezTo>
                <a:cubicBezTo>
                  <a:pt x="1436688" y="3524250"/>
                  <a:pt x="2301875" y="4038600"/>
                  <a:pt x="2047875" y="4486275"/>
                </a:cubicBezTo>
                <a:cubicBezTo>
                  <a:pt x="1793875" y="4933950"/>
                  <a:pt x="0" y="5648325"/>
                  <a:pt x="0" y="5648325"/>
                </a:cubicBezTo>
                <a:lnTo>
                  <a:pt x="0" y="5648325"/>
                </a:lnTo>
                <a:lnTo>
                  <a:pt x="0" y="5648325"/>
                </a:lnTo>
              </a:path>
            </a:pathLst>
          </a:custGeom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  <a:effectLst>
            <a:outerShdw blurRad="63500" dist="50800" dir="1218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2" name="Полилиния 181"/>
          <p:cNvSpPr/>
          <p:nvPr/>
        </p:nvSpPr>
        <p:spPr>
          <a:xfrm>
            <a:off x="-285784" y="-231204"/>
            <a:ext cx="2579688" cy="5784294"/>
          </a:xfrm>
          <a:custGeom>
            <a:avLst/>
            <a:gdLst>
              <a:gd name="connsiteX0" fmla="*/ 1476375 w 2579688"/>
              <a:gd name="connsiteY0" fmla="*/ 0 h 5648325"/>
              <a:gd name="connsiteX1" fmla="*/ 2571750 w 2579688"/>
              <a:gd name="connsiteY1" fmla="*/ 1114425 h 5648325"/>
              <a:gd name="connsiteX2" fmla="*/ 1524000 w 2579688"/>
              <a:gd name="connsiteY2" fmla="*/ 2962275 h 5648325"/>
              <a:gd name="connsiteX3" fmla="*/ 2047875 w 2579688"/>
              <a:gd name="connsiteY3" fmla="*/ 4486275 h 5648325"/>
              <a:gd name="connsiteX4" fmla="*/ 0 w 2579688"/>
              <a:gd name="connsiteY4" fmla="*/ 5648325 h 5648325"/>
              <a:gd name="connsiteX5" fmla="*/ 0 w 2579688"/>
              <a:gd name="connsiteY5" fmla="*/ 5648325 h 5648325"/>
              <a:gd name="connsiteX6" fmla="*/ 0 w 2579688"/>
              <a:gd name="connsiteY6" fmla="*/ 5648325 h 564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9688" h="5648325">
                <a:moveTo>
                  <a:pt x="1476375" y="0"/>
                </a:moveTo>
                <a:cubicBezTo>
                  <a:pt x="2020094" y="310356"/>
                  <a:pt x="2563813" y="620713"/>
                  <a:pt x="2571750" y="1114425"/>
                </a:cubicBezTo>
                <a:cubicBezTo>
                  <a:pt x="2579688" y="1608138"/>
                  <a:pt x="1611312" y="2400300"/>
                  <a:pt x="1524000" y="2962275"/>
                </a:cubicBezTo>
                <a:cubicBezTo>
                  <a:pt x="1436688" y="3524250"/>
                  <a:pt x="2301875" y="4038600"/>
                  <a:pt x="2047875" y="4486275"/>
                </a:cubicBezTo>
                <a:cubicBezTo>
                  <a:pt x="1793875" y="4933950"/>
                  <a:pt x="0" y="5648325"/>
                  <a:pt x="0" y="5648325"/>
                </a:cubicBezTo>
                <a:lnTo>
                  <a:pt x="0" y="5648325"/>
                </a:lnTo>
                <a:lnTo>
                  <a:pt x="0" y="5648325"/>
                </a:lnTo>
              </a:path>
            </a:pathLst>
          </a:custGeom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  <a:effectLst>
            <a:outerShdw blurRad="63500" dist="50800" dir="1218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1" name="Полилиния 180"/>
          <p:cNvSpPr/>
          <p:nvPr/>
        </p:nvSpPr>
        <p:spPr>
          <a:xfrm>
            <a:off x="-142908" y="-268224"/>
            <a:ext cx="2579688" cy="5859415"/>
          </a:xfrm>
          <a:custGeom>
            <a:avLst/>
            <a:gdLst>
              <a:gd name="connsiteX0" fmla="*/ 1476375 w 2579688"/>
              <a:gd name="connsiteY0" fmla="*/ 0 h 5648325"/>
              <a:gd name="connsiteX1" fmla="*/ 2571750 w 2579688"/>
              <a:gd name="connsiteY1" fmla="*/ 1114425 h 5648325"/>
              <a:gd name="connsiteX2" fmla="*/ 1524000 w 2579688"/>
              <a:gd name="connsiteY2" fmla="*/ 2962275 h 5648325"/>
              <a:gd name="connsiteX3" fmla="*/ 2047875 w 2579688"/>
              <a:gd name="connsiteY3" fmla="*/ 4486275 h 5648325"/>
              <a:gd name="connsiteX4" fmla="*/ 0 w 2579688"/>
              <a:gd name="connsiteY4" fmla="*/ 5648325 h 5648325"/>
              <a:gd name="connsiteX5" fmla="*/ 0 w 2579688"/>
              <a:gd name="connsiteY5" fmla="*/ 5648325 h 5648325"/>
              <a:gd name="connsiteX6" fmla="*/ 0 w 2579688"/>
              <a:gd name="connsiteY6" fmla="*/ 5648325 h 564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9688" h="5648325">
                <a:moveTo>
                  <a:pt x="1476375" y="0"/>
                </a:moveTo>
                <a:cubicBezTo>
                  <a:pt x="2020094" y="310356"/>
                  <a:pt x="2563813" y="620713"/>
                  <a:pt x="2571750" y="1114425"/>
                </a:cubicBezTo>
                <a:cubicBezTo>
                  <a:pt x="2579688" y="1608138"/>
                  <a:pt x="1611312" y="2400300"/>
                  <a:pt x="1524000" y="2962275"/>
                </a:cubicBezTo>
                <a:cubicBezTo>
                  <a:pt x="1436688" y="3524250"/>
                  <a:pt x="2301875" y="4038600"/>
                  <a:pt x="2047875" y="4486275"/>
                </a:cubicBezTo>
                <a:cubicBezTo>
                  <a:pt x="1793875" y="4933950"/>
                  <a:pt x="0" y="5648325"/>
                  <a:pt x="0" y="5648325"/>
                </a:cubicBezTo>
                <a:lnTo>
                  <a:pt x="0" y="5648325"/>
                </a:lnTo>
                <a:lnTo>
                  <a:pt x="0" y="5648325"/>
                </a:lnTo>
              </a:path>
            </a:pathLst>
          </a:custGeom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  <a:effectLst>
            <a:outerShdw blurRad="63500" dist="50800" dir="1218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8" name="Полилиния 177"/>
          <p:cNvSpPr/>
          <p:nvPr/>
        </p:nvSpPr>
        <p:spPr>
          <a:xfrm>
            <a:off x="-19050" y="-300727"/>
            <a:ext cx="2579688" cy="5939528"/>
          </a:xfrm>
          <a:custGeom>
            <a:avLst/>
            <a:gdLst>
              <a:gd name="connsiteX0" fmla="*/ 1476375 w 2579688"/>
              <a:gd name="connsiteY0" fmla="*/ 0 h 5648325"/>
              <a:gd name="connsiteX1" fmla="*/ 2571750 w 2579688"/>
              <a:gd name="connsiteY1" fmla="*/ 1114425 h 5648325"/>
              <a:gd name="connsiteX2" fmla="*/ 1524000 w 2579688"/>
              <a:gd name="connsiteY2" fmla="*/ 2962275 h 5648325"/>
              <a:gd name="connsiteX3" fmla="*/ 2047875 w 2579688"/>
              <a:gd name="connsiteY3" fmla="*/ 4486275 h 5648325"/>
              <a:gd name="connsiteX4" fmla="*/ 0 w 2579688"/>
              <a:gd name="connsiteY4" fmla="*/ 5648325 h 5648325"/>
              <a:gd name="connsiteX5" fmla="*/ 0 w 2579688"/>
              <a:gd name="connsiteY5" fmla="*/ 5648325 h 5648325"/>
              <a:gd name="connsiteX6" fmla="*/ 0 w 2579688"/>
              <a:gd name="connsiteY6" fmla="*/ 5648325 h 5648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9688" h="5648325">
                <a:moveTo>
                  <a:pt x="1476375" y="0"/>
                </a:moveTo>
                <a:cubicBezTo>
                  <a:pt x="2020094" y="310356"/>
                  <a:pt x="2563813" y="620713"/>
                  <a:pt x="2571750" y="1114425"/>
                </a:cubicBezTo>
                <a:cubicBezTo>
                  <a:pt x="2579688" y="1608138"/>
                  <a:pt x="1611312" y="2400300"/>
                  <a:pt x="1524000" y="2962275"/>
                </a:cubicBezTo>
                <a:cubicBezTo>
                  <a:pt x="1436688" y="3524250"/>
                  <a:pt x="2301875" y="4038600"/>
                  <a:pt x="2047875" y="4486275"/>
                </a:cubicBezTo>
                <a:cubicBezTo>
                  <a:pt x="1793875" y="4933950"/>
                  <a:pt x="0" y="5648325"/>
                  <a:pt x="0" y="5648325"/>
                </a:cubicBezTo>
                <a:lnTo>
                  <a:pt x="0" y="5648325"/>
                </a:lnTo>
                <a:lnTo>
                  <a:pt x="0" y="5648325"/>
                </a:lnTo>
              </a:path>
            </a:pathLst>
          </a:custGeom>
          <a:ln>
            <a:gradFill>
              <a:gsLst>
                <a:gs pos="0">
                  <a:srgbClr val="FF3399"/>
                </a:gs>
                <a:gs pos="25000">
                  <a:srgbClr val="FF6633"/>
                </a:gs>
                <a:gs pos="50000">
                  <a:srgbClr val="FFFF00"/>
                </a:gs>
                <a:gs pos="75000">
                  <a:srgbClr val="01A78F"/>
                </a:gs>
                <a:gs pos="100000">
                  <a:srgbClr val="3366FF"/>
                </a:gs>
              </a:gsLst>
              <a:lin ang="5400000" scaled="0"/>
            </a:gradFill>
          </a:ln>
          <a:effectLst>
            <a:outerShdw blurRad="63500" dist="50800" dir="12180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олилиния 18"/>
          <p:cNvSpPr/>
          <p:nvPr/>
        </p:nvSpPr>
        <p:spPr>
          <a:xfrm>
            <a:off x="3714744" y="-24"/>
            <a:ext cx="5444836" cy="5684710"/>
          </a:xfrm>
          <a:custGeom>
            <a:avLst/>
            <a:gdLst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4836" h="6816436">
                <a:moveTo>
                  <a:pt x="5444836" y="0"/>
                </a:moveTo>
                <a:cubicBezTo>
                  <a:pt x="3314700" y="167120"/>
                  <a:pt x="1184564" y="334241"/>
                  <a:pt x="592282" y="1122218"/>
                </a:cubicBezTo>
                <a:cubicBezTo>
                  <a:pt x="0" y="1910195"/>
                  <a:pt x="1003305" y="3862888"/>
                  <a:pt x="1891145" y="4727863"/>
                </a:cubicBezTo>
                <a:cubicBezTo>
                  <a:pt x="2835457" y="5618404"/>
                  <a:pt x="5444836" y="6816436"/>
                  <a:pt x="5444836" y="6816436"/>
                </a:cubicBezTo>
                <a:lnTo>
                  <a:pt x="5444836" y="6816436"/>
                </a:lnTo>
              </a:path>
            </a:pathLst>
          </a:custGeom>
          <a:ln w="28575">
            <a:gradFill>
              <a:gsLst>
                <a:gs pos="0">
                  <a:schemeClr val="bg1">
                    <a:alpha val="34000"/>
                  </a:schemeClr>
                </a:gs>
                <a:gs pos="38000">
                  <a:srgbClr val="0070C0">
                    <a:alpha val="38000"/>
                  </a:srgbClr>
                </a:gs>
                <a:gs pos="82000">
                  <a:srgbClr val="00B050">
                    <a:alpha val="42000"/>
                  </a:srgbClr>
                </a:gs>
                <a:gs pos="82000">
                  <a:srgbClr val="FFC000">
                    <a:alpha val="62000"/>
                  </a:srgbClr>
                </a:gs>
              </a:gsLst>
              <a:lin ang="5400000" scaled="0"/>
            </a:gradFill>
          </a:ln>
          <a:effectLst>
            <a:outerShdw blurRad="317500" dist="203200" sx="103000" sy="103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олилиния 28"/>
          <p:cNvSpPr/>
          <p:nvPr/>
        </p:nvSpPr>
        <p:spPr>
          <a:xfrm>
            <a:off x="3714744" y="-24"/>
            <a:ext cx="5444836" cy="6316370"/>
          </a:xfrm>
          <a:custGeom>
            <a:avLst/>
            <a:gdLst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4836" h="6816436">
                <a:moveTo>
                  <a:pt x="5444836" y="0"/>
                </a:moveTo>
                <a:cubicBezTo>
                  <a:pt x="3314700" y="167120"/>
                  <a:pt x="1184564" y="334241"/>
                  <a:pt x="592282" y="1122218"/>
                </a:cubicBezTo>
                <a:cubicBezTo>
                  <a:pt x="0" y="1910195"/>
                  <a:pt x="1003305" y="3862888"/>
                  <a:pt x="1891145" y="4727863"/>
                </a:cubicBezTo>
                <a:cubicBezTo>
                  <a:pt x="2835457" y="5618404"/>
                  <a:pt x="5444836" y="6816436"/>
                  <a:pt x="5444836" y="6816436"/>
                </a:cubicBezTo>
                <a:lnTo>
                  <a:pt x="5444836" y="6816436"/>
                </a:lnTo>
              </a:path>
            </a:pathLst>
          </a:custGeom>
          <a:ln w="28575">
            <a:gradFill>
              <a:gsLst>
                <a:gs pos="0">
                  <a:schemeClr val="bg1">
                    <a:alpha val="34000"/>
                  </a:schemeClr>
                </a:gs>
                <a:gs pos="38000">
                  <a:srgbClr val="0070C0">
                    <a:alpha val="38000"/>
                  </a:srgbClr>
                </a:gs>
                <a:gs pos="82000">
                  <a:srgbClr val="00B050">
                    <a:alpha val="42000"/>
                  </a:srgbClr>
                </a:gs>
                <a:gs pos="82000">
                  <a:srgbClr val="FFC000">
                    <a:alpha val="62000"/>
                  </a:srgbClr>
                </a:gs>
              </a:gsLst>
              <a:lin ang="5400000" scaled="0"/>
            </a:gradFill>
          </a:ln>
          <a:effectLst>
            <a:outerShdw blurRad="317500" dist="203200" sx="103000" sy="103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 17"/>
          <p:cNvSpPr/>
          <p:nvPr/>
        </p:nvSpPr>
        <p:spPr>
          <a:xfrm>
            <a:off x="3699196" y="9501"/>
            <a:ext cx="5444836" cy="4601858"/>
          </a:xfrm>
          <a:custGeom>
            <a:avLst/>
            <a:gdLst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4836" h="6816436">
                <a:moveTo>
                  <a:pt x="5444836" y="0"/>
                </a:moveTo>
                <a:cubicBezTo>
                  <a:pt x="3314700" y="167120"/>
                  <a:pt x="1184564" y="334241"/>
                  <a:pt x="592282" y="1122218"/>
                </a:cubicBezTo>
                <a:cubicBezTo>
                  <a:pt x="0" y="1910195"/>
                  <a:pt x="1003305" y="3862888"/>
                  <a:pt x="1891145" y="4727863"/>
                </a:cubicBezTo>
                <a:cubicBezTo>
                  <a:pt x="2835457" y="5618404"/>
                  <a:pt x="5444836" y="6816436"/>
                  <a:pt x="5444836" y="6816436"/>
                </a:cubicBezTo>
                <a:lnTo>
                  <a:pt x="5444836" y="6816436"/>
                </a:lnTo>
              </a:path>
            </a:pathLst>
          </a:custGeom>
          <a:ln w="28575">
            <a:gradFill>
              <a:gsLst>
                <a:gs pos="0">
                  <a:schemeClr val="bg1">
                    <a:alpha val="34000"/>
                  </a:schemeClr>
                </a:gs>
                <a:gs pos="38000">
                  <a:srgbClr val="0070C0">
                    <a:alpha val="38000"/>
                  </a:srgbClr>
                </a:gs>
                <a:gs pos="82000">
                  <a:srgbClr val="00B050">
                    <a:alpha val="42000"/>
                  </a:srgbClr>
                </a:gs>
                <a:gs pos="82000">
                  <a:srgbClr val="FFC000">
                    <a:alpha val="62000"/>
                  </a:srgbClr>
                </a:gs>
              </a:gsLst>
              <a:lin ang="5400000" scaled="0"/>
            </a:gradFill>
          </a:ln>
          <a:effectLst>
            <a:outerShdw blurRad="317500" dist="203200" sx="103000" sy="103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олилиния 29"/>
          <p:cNvSpPr/>
          <p:nvPr/>
        </p:nvSpPr>
        <p:spPr>
          <a:xfrm>
            <a:off x="3714744" y="-24"/>
            <a:ext cx="5444836" cy="5143536"/>
          </a:xfrm>
          <a:custGeom>
            <a:avLst/>
            <a:gdLst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4836" h="6816436">
                <a:moveTo>
                  <a:pt x="5444836" y="0"/>
                </a:moveTo>
                <a:cubicBezTo>
                  <a:pt x="3314700" y="167120"/>
                  <a:pt x="1184564" y="334241"/>
                  <a:pt x="592282" y="1122218"/>
                </a:cubicBezTo>
                <a:cubicBezTo>
                  <a:pt x="0" y="1910195"/>
                  <a:pt x="1003305" y="3862888"/>
                  <a:pt x="1891145" y="4727863"/>
                </a:cubicBezTo>
                <a:cubicBezTo>
                  <a:pt x="2835457" y="5618404"/>
                  <a:pt x="5444836" y="6816436"/>
                  <a:pt x="5444836" y="6816436"/>
                </a:cubicBezTo>
                <a:lnTo>
                  <a:pt x="5444836" y="6816436"/>
                </a:lnTo>
              </a:path>
            </a:pathLst>
          </a:custGeom>
          <a:ln w="28575">
            <a:gradFill>
              <a:gsLst>
                <a:gs pos="0">
                  <a:schemeClr val="bg1">
                    <a:alpha val="34000"/>
                  </a:schemeClr>
                </a:gs>
                <a:gs pos="38000">
                  <a:srgbClr val="0070C0">
                    <a:alpha val="38000"/>
                  </a:srgbClr>
                </a:gs>
                <a:gs pos="82000">
                  <a:srgbClr val="00B050">
                    <a:alpha val="42000"/>
                  </a:srgbClr>
                </a:gs>
                <a:gs pos="82000">
                  <a:srgbClr val="FFC000">
                    <a:alpha val="62000"/>
                  </a:srgbClr>
                </a:gs>
              </a:gsLst>
              <a:lin ang="5400000" scaled="0"/>
            </a:gradFill>
          </a:ln>
          <a:effectLst>
            <a:outerShdw blurRad="317500" dist="203200" sx="103000" sy="103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35"/>
          <p:cNvGrpSpPr/>
          <p:nvPr/>
        </p:nvGrpSpPr>
        <p:grpSpPr>
          <a:xfrm>
            <a:off x="71406" y="5715016"/>
            <a:ext cx="178876" cy="321752"/>
            <a:chOff x="642910" y="5500702"/>
            <a:chExt cx="178876" cy="321752"/>
          </a:xfrm>
        </p:grpSpPr>
        <p:sp>
          <p:nvSpPr>
            <p:cNvPr id="31" name="Овал 30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Овал 31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Овал 34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" name="Группа 48"/>
          <p:cNvGrpSpPr/>
          <p:nvPr/>
        </p:nvGrpSpPr>
        <p:grpSpPr>
          <a:xfrm>
            <a:off x="285720" y="5715016"/>
            <a:ext cx="178876" cy="321752"/>
            <a:chOff x="642910" y="5500702"/>
            <a:chExt cx="178876" cy="321752"/>
          </a:xfrm>
        </p:grpSpPr>
        <p:sp>
          <p:nvSpPr>
            <p:cNvPr id="50" name="Овал 49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Овал 51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Овал 53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54"/>
          <p:cNvGrpSpPr/>
          <p:nvPr/>
        </p:nvGrpSpPr>
        <p:grpSpPr>
          <a:xfrm>
            <a:off x="500034" y="5715016"/>
            <a:ext cx="178876" cy="321752"/>
            <a:chOff x="642910" y="5500702"/>
            <a:chExt cx="178876" cy="321752"/>
          </a:xfrm>
        </p:grpSpPr>
        <p:sp>
          <p:nvSpPr>
            <p:cNvPr id="56" name="Овал 55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Овал 56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Овал 57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" name="Группа 60"/>
          <p:cNvGrpSpPr/>
          <p:nvPr/>
        </p:nvGrpSpPr>
        <p:grpSpPr>
          <a:xfrm>
            <a:off x="714348" y="5715016"/>
            <a:ext cx="178876" cy="321752"/>
            <a:chOff x="642910" y="5500702"/>
            <a:chExt cx="178876" cy="321752"/>
          </a:xfrm>
        </p:grpSpPr>
        <p:sp>
          <p:nvSpPr>
            <p:cNvPr id="62" name="Овал 61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Овал 62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Овал 63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Овал 64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" name="Группа 66"/>
          <p:cNvGrpSpPr/>
          <p:nvPr/>
        </p:nvGrpSpPr>
        <p:grpSpPr>
          <a:xfrm>
            <a:off x="928662" y="5715016"/>
            <a:ext cx="178876" cy="321752"/>
            <a:chOff x="642910" y="5500702"/>
            <a:chExt cx="178876" cy="321752"/>
          </a:xfrm>
        </p:grpSpPr>
        <p:sp>
          <p:nvSpPr>
            <p:cNvPr id="68" name="Овал 67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Овал 68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Овал 69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Овал 70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Овал 71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" name="Группа 72"/>
          <p:cNvGrpSpPr/>
          <p:nvPr/>
        </p:nvGrpSpPr>
        <p:grpSpPr>
          <a:xfrm>
            <a:off x="1142976" y="5715016"/>
            <a:ext cx="178876" cy="321752"/>
            <a:chOff x="642910" y="5500702"/>
            <a:chExt cx="178876" cy="321752"/>
          </a:xfrm>
        </p:grpSpPr>
        <p:sp>
          <p:nvSpPr>
            <p:cNvPr id="74" name="Овал 73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Овал 74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Овал 75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Овал 76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Овал 77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8" name="Группа 78"/>
          <p:cNvGrpSpPr/>
          <p:nvPr/>
        </p:nvGrpSpPr>
        <p:grpSpPr>
          <a:xfrm>
            <a:off x="1357290" y="5715016"/>
            <a:ext cx="178876" cy="321752"/>
            <a:chOff x="642910" y="5500702"/>
            <a:chExt cx="178876" cy="321752"/>
          </a:xfrm>
        </p:grpSpPr>
        <p:sp>
          <p:nvSpPr>
            <p:cNvPr id="80" name="Овал 79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1" name="Овал 80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2" name="Овал 81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Овал 82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4" name="Овал 83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9" name="Группа 84"/>
          <p:cNvGrpSpPr/>
          <p:nvPr/>
        </p:nvGrpSpPr>
        <p:grpSpPr>
          <a:xfrm>
            <a:off x="1571604" y="5715016"/>
            <a:ext cx="178876" cy="321752"/>
            <a:chOff x="642910" y="5500702"/>
            <a:chExt cx="178876" cy="321752"/>
          </a:xfrm>
        </p:grpSpPr>
        <p:sp>
          <p:nvSpPr>
            <p:cNvPr id="86" name="Овал 85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Овал 86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8" name="Овал 87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Овал 88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0" name="Овал 89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0" name="Группа 90"/>
          <p:cNvGrpSpPr/>
          <p:nvPr/>
        </p:nvGrpSpPr>
        <p:grpSpPr>
          <a:xfrm>
            <a:off x="1785918" y="5715016"/>
            <a:ext cx="178876" cy="321752"/>
            <a:chOff x="642910" y="5500702"/>
            <a:chExt cx="178876" cy="321752"/>
          </a:xfrm>
        </p:grpSpPr>
        <p:sp>
          <p:nvSpPr>
            <p:cNvPr id="92" name="Овал 91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3" name="Овал 92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4" name="Овал 93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5" name="Овал 94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Овал 95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" name="Группа 96"/>
          <p:cNvGrpSpPr/>
          <p:nvPr/>
        </p:nvGrpSpPr>
        <p:grpSpPr>
          <a:xfrm>
            <a:off x="2000232" y="5715016"/>
            <a:ext cx="178876" cy="321752"/>
            <a:chOff x="642910" y="5500702"/>
            <a:chExt cx="178876" cy="321752"/>
          </a:xfrm>
        </p:grpSpPr>
        <p:sp>
          <p:nvSpPr>
            <p:cNvPr id="98" name="Овал 97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9" name="Овал 98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0" name="Овал 99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1" name="Овал 100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2" name="Овал 101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2" name="Группа 102"/>
          <p:cNvGrpSpPr/>
          <p:nvPr/>
        </p:nvGrpSpPr>
        <p:grpSpPr>
          <a:xfrm>
            <a:off x="2214546" y="5715016"/>
            <a:ext cx="178876" cy="321752"/>
            <a:chOff x="642910" y="5500702"/>
            <a:chExt cx="178876" cy="321752"/>
          </a:xfrm>
        </p:grpSpPr>
        <p:sp>
          <p:nvSpPr>
            <p:cNvPr id="104" name="Овал 103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5" name="Овал 104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6" name="Овал 105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7" name="Овал 106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8" name="Овал 107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" name="Группа 108"/>
          <p:cNvGrpSpPr/>
          <p:nvPr/>
        </p:nvGrpSpPr>
        <p:grpSpPr>
          <a:xfrm>
            <a:off x="2428860" y="5715016"/>
            <a:ext cx="178876" cy="321752"/>
            <a:chOff x="642910" y="5500702"/>
            <a:chExt cx="178876" cy="321752"/>
          </a:xfrm>
        </p:grpSpPr>
        <p:sp>
          <p:nvSpPr>
            <p:cNvPr id="110" name="Овал 109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1" name="Овал 110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Овал 111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Овал 112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4" name="Овал 113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5" name="Группа 114"/>
          <p:cNvGrpSpPr/>
          <p:nvPr/>
        </p:nvGrpSpPr>
        <p:grpSpPr>
          <a:xfrm>
            <a:off x="2643174" y="5715016"/>
            <a:ext cx="178876" cy="321752"/>
            <a:chOff x="642910" y="5500702"/>
            <a:chExt cx="178876" cy="321752"/>
          </a:xfrm>
        </p:grpSpPr>
        <p:sp>
          <p:nvSpPr>
            <p:cNvPr id="116" name="Овал 115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7" name="Овал 116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8" name="Овал 117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Овал 118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0" name="Овал 119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120"/>
          <p:cNvGrpSpPr/>
          <p:nvPr/>
        </p:nvGrpSpPr>
        <p:grpSpPr>
          <a:xfrm>
            <a:off x="2857488" y="5715016"/>
            <a:ext cx="178876" cy="321752"/>
            <a:chOff x="642910" y="5500702"/>
            <a:chExt cx="178876" cy="321752"/>
          </a:xfrm>
        </p:grpSpPr>
        <p:sp>
          <p:nvSpPr>
            <p:cNvPr id="122" name="Овал 121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3" name="Овал 122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4" name="Овал 123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5" name="Овал 124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6" name="Овал 125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7" name="Группа 126"/>
          <p:cNvGrpSpPr/>
          <p:nvPr/>
        </p:nvGrpSpPr>
        <p:grpSpPr>
          <a:xfrm>
            <a:off x="3071802" y="5715016"/>
            <a:ext cx="178876" cy="321752"/>
            <a:chOff x="642910" y="5500702"/>
            <a:chExt cx="178876" cy="321752"/>
          </a:xfrm>
        </p:grpSpPr>
        <p:sp>
          <p:nvSpPr>
            <p:cNvPr id="128" name="Овал 127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9" name="Овал 128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0" name="Овал 129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1" name="Овал 130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2" name="Овал 131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0" name="Группа 132"/>
          <p:cNvGrpSpPr/>
          <p:nvPr/>
        </p:nvGrpSpPr>
        <p:grpSpPr>
          <a:xfrm>
            <a:off x="3286116" y="5715016"/>
            <a:ext cx="178876" cy="321752"/>
            <a:chOff x="642910" y="5500702"/>
            <a:chExt cx="178876" cy="321752"/>
          </a:xfrm>
        </p:grpSpPr>
        <p:sp>
          <p:nvSpPr>
            <p:cNvPr id="134" name="Овал 133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5" name="Овал 134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6" name="Овал 135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7" name="Овал 136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8" name="Овал 137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8" name="Группа 138"/>
          <p:cNvGrpSpPr/>
          <p:nvPr/>
        </p:nvGrpSpPr>
        <p:grpSpPr>
          <a:xfrm>
            <a:off x="3500430" y="5715016"/>
            <a:ext cx="178876" cy="321752"/>
            <a:chOff x="642910" y="5500702"/>
            <a:chExt cx="178876" cy="321752"/>
          </a:xfrm>
        </p:grpSpPr>
        <p:sp>
          <p:nvSpPr>
            <p:cNvPr id="140" name="Овал 139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1" name="Овал 140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2" name="Овал 141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3" name="Овал 142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4" name="Овал 143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6" name="Группа 144"/>
          <p:cNvGrpSpPr/>
          <p:nvPr/>
        </p:nvGrpSpPr>
        <p:grpSpPr>
          <a:xfrm>
            <a:off x="3714744" y="5715016"/>
            <a:ext cx="178876" cy="321752"/>
            <a:chOff x="642910" y="5500702"/>
            <a:chExt cx="178876" cy="321752"/>
          </a:xfrm>
        </p:grpSpPr>
        <p:sp>
          <p:nvSpPr>
            <p:cNvPr id="146" name="Овал 145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7" name="Овал 146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8" name="Овал 147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9" name="Овал 148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0" name="Овал 149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7" name="Группа 150"/>
          <p:cNvGrpSpPr/>
          <p:nvPr/>
        </p:nvGrpSpPr>
        <p:grpSpPr>
          <a:xfrm>
            <a:off x="3929058" y="5715016"/>
            <a:ext cx="178876" cy="321752"/>
            <a:chOff x="642910" y="5500702"/>
            <a:chExt cx="178876" cy="321752"/>
          </a:xfrm>
        </p:grpSpPr>
        <p:sp>
          <p:nvSpPr>
            <p:cNvPr id="152" name="Овал 151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3" name="Овал 152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4" name="Овал 153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5" name="Овал 154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6" name="Овал 155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8" name="Группа 156"/>
          <p:cNvGrpSpPr/>
          <p:nvPr/>
        </p:nvGrpSpPr>
        <p:grpSpPr>
          <a:xfrm>
            <a:off x="4143372" y="5715016"/>
            <a:ext cx="178876" cy="321752"/>
            <a:chOff x="642910" y="5500702"/>
            <a:chExt cx="178876" cy="321752"/>
          </a:xfrm>
        </p:grpSpPr>
        <p:sp>
          <p:nvSpPr>
            <p:cNvPr id="158" name="Овал 157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9" name="Овал 158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0" name="Овал 159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1" name="Овал 160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2" name="Овал 161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9" name="Группа 162"/>
          <p:cNvGrpSpPr/>
          <p:nvPr/>
        </p:nvGrpSpPr>
        <p:grpSpPr>
          <a:xfrm>
            <a:off x="4357686" y="5715016"/>
            <a:ext cx="178876" cy="321752"/>
            <a:chOff x="642910" y="5500702"/>
            <a:chExt cx="178876" cy="321752"/>
          </a:xfrm>
        </p:grpSpPr>
        <p:sp>
          <p:nvSpPr>
            <p:cNvPr id="164" name="Овал 163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5" name="Овал 164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6" name="Овал 165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7" name="Овал 166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8" name="Овал 167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0" name="Группа 168"/>
          <p:cNvGrpSpPr/>
          <p:nvPr/>
        </p:nvGrpSpPr>
        <p:grpSpPr>
          <a:xfrm>
            <a:off x="4572000" y="5715016"/>
            <a:ext cx="178876" cy="321752"/>
            <a:chOff x="642910" y="5500702"/>
            <a:chExt cx="178876" cy="321752"/>
          </a:xfrm>
        </p:grpSpPr>
        <p:sp>
          <p:nvSpPr>
            <p:cNvPr id="170" name="Овал 169"/>
            <p:cNvSpPr/>
            <p:nvPr/>
          </p:nvSpPr>
          <p:spPr>
            <a:xfrm>
              <a:off x="642910" y="5500702"/>
              <a:ext cx="36000" cy="3600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1" name="Овал 170"/>
            <p:cNvSpPr/>
            <p:nvPr/>
          </p:nvSpPr>
          <p:spPr>
            <a:xfrm>
              <a:off x="714348" y="5572140"/>
              <a:ext cx="36000" cy="3600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2" name="Овал 171"/>
            <p:cNvSpPr/>
            <p:nvPr/>
          </p:nvSpPr>
          <p:spPr>
            <a:xfrm>
              <a:off x="785786" y="5643578"/>
              <a:ext cx="36000" cy="3600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3" name="Овал 172"/>
            <p:cNvSpPr/>
            <p:nvPr/>
          </p:nvSpPr>
          <p:spPr>
            <a:xfrm>
              <a:off x="714348" y="5715016"/>
              <a:ext cx="36000" cy="3600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4" name="Овал 173"/>
            <p:cNvSpPr/>
            <p:nvPr/>
          </p:nvSpPr>
          <p:spPr>
            <a:xfrm>
              <a:off x="642910" y="5786454"/>
              <a:ext cx="36000" cy="36000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75" name="Полилиния 174"/>
          <p:cNvSpPr/>
          <p:nvPr/>
        </p:nvSpPr>
        <p:spPr>
          <a:xfrm>
            <a:off x="3714744" y="-24"/>
            <a:ext cx="5444836" cy="4071966"/>
          </a:xfrm>
          <a:custGeom>
            <a:avLst/>
            <a:gdLst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  <a:gd name="connsiteX0" fmla="*/ 5444836 w 5444836"/>
              <a:gd name="connsiteY0" fmla="*/ 0 h 6816436"/>
              <a:gd name="connsiteX1" fmla="*/ 592282 w 5444836"/>
              <a:gd name="connsiteY1" fmla="*/ 1122218 h 6816436"/>
              <a:gd name="connsiteX2" fmla="*/ 1891145 w 5444836"/>
              <a:gd name="connsiteY2" fmla="*/ 4727863 h 6816436"/>
              <a:gd name="connsiteX3" fmla="*/ 5444836 w 5444836"/>
              <a:gd name="connsiteY3" fmla="*/ 6816436 h 6816436"/>
              <a:gd name="connsiteX4" fmla="*/ 5444836 w 5444836"/>
              <a:gd name="connsiteY4" fmla="*/ 6816436 h 6816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4836" h="6816436">
                <a:moveTo>
                  <a:pt x="5444836" y="0"/>
                </a:moveTo>
                <a:cubicBezTo>
                  <a:pt x="3314700" y="167120"/>
                  <a:pt x="1184564" y="334241"/>
                  <a:pt x="592282" y="1122218"/>
                </a:cubicBezTo>
                <a:cubicBezTo>
                  <a:pt x="0" y="1910195"/>
                  <a:pt x="1003305" y="3862888"/>
                  <a:pt x="1891145" y="4727863"/>
                </a:cubicBezTo>
                <a:cubicBezTo>
                  <a:pt x="2835457" y="5618404"/>
                  <a:pt x="5444836" y="6816436"/>
                  <a:pt x="5444836" y="6816436"/>
                </a:cubicBezTo>
                <a:lnTo>
                  <a:pt x="5444836" y="6816436"/>
                </a:lnTo>
              </a:path>
            </a:pathLst>
          </a:custGeom>
          <a:ln w="28575">
            <a:gradFill>
              <a:gsLst>
                <a:gs pos="0">
                  <a:schemeClr val="bg1">
                    <a:alpha val="34000"/>
                  </a:schemeClr>
                </a:gs>
                <a:gs pos="38000">
                  <a:srgbClr val="0070C0">
                    <a:alpha val="38000"/>
                  </a:srgbClr>
                </a:gs>
                <a:gs pos="82000">
                  <a:srgbClr val="00B050">
                    <a:alpha val="42000"/>
                  </a:srgbClr>
                </a:gs>
                <a:gs pos="82000">
                  <a:srgbClr val="FFC000">
                    <a:alpha val="62000"/>
                  </a:srgbClr>
                </a:gs>
              </a:gsLst>
              <a:lin ang="5400000" scaled="0"/>
            </a:gradFill>
          </a:ln>
          <a:effectLst>
            <a:outerShdw blurRad="317500" dist="203200" sx="103000" sy="103000" algn="ctr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7" name="Подзаголовок 176"/>
          <p:cNvSpPr>
            <a:spLocks noGrp="1"/>
          </p:cNvSpPr>
          <p:nvPr>
            <p:ph type="body" idx="1"/>
          </p:nvPr>
        </p:nvSpPr>
        <p:spPr>
          <a:xfrm>
            <a:off x="0" y="1285860"/>
            <a:ext cx="9144000" cy="5143525"/>
          </a:xfrm>
          <a:prstGeom prst="round2SameRect">
            <a:avLst>
              <a:gd name="adj1" fmla="val 16667"/>
              <a:gd name="adj2" fmla="val 27273"/>
            </a:avLst>
          </a:prstGeom>
          <a:solidFill>
            <a:schemeClr val="bg1">
              <a:alpha val="51000"/>
            </a:schemeClr>
          </a:solidFill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1800" b="1" dirty="0" smtClean="0">
                <a:solidFill>
                  <a:schemeClr val="tx1"/>
                </a:solidFill>
              </a:rPr>
              <a:t>Ben and Ann ____________ their toys into the toy box an one hour ago </a:t>
            </a:r>
            <a:r>
              <a:rPr lang="en-US" sz="1800" b="1" dirty="0" smtClean="0">
                <a:solidFill>
                  <a:schemeClr val="accent6">
                    <a:lumMod val="75000"/>
                  </a:schemeClr>
                </a:solidFill>
              </a:rPr>
              <a:t>(not/put)</a:t>
            </a:r>
            <a:endParaRPr lang="ru-RU" sz="18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David ______________ plants every day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(not/water)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Dino __________  a parrot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(not/have got)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I _________ sweets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(not/like)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I ___________  sing as a </a:t>
            </a:r>
            <a:r>
              <a:rPr lang="en-US" b="1" dirty="0" err="1" smtClean="0">
                <a:solidFill>
                  <a:schemeClr val="tx1"/>
                </a:solidFill>
              </a:rPr>
              <a:t>popsingers</a:t>
            </a:r>
            <a:r>
              <a:rPr lang="en-US" b="1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(not/can)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I and my brothers _________ in the village last winter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(not) 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Jill and Jim _______ __  to school together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(not/go)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Liza _________ so lazy a year ago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(not)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Martin  and Pam____________ a garden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(not/have got)</a:t>
            </a:r>
            <a:endParaRPr lang="ru-RU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b="1" dirty="0" smtClean="0">
                <a:solidFill>
                  <a:schemeClr val="tx1"/>
                </a:solidFill>
              </a:rPr>
              <a:t>My sister ______            pancakes for breakfast a month ago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(not/like)</a:t>
            </a:r>
          </a:p>
          <a:p>
            <a:pPr marL="457200" indent="-457200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83" name="Прямоугольник 182"/>
          <p:cNvSpPr/>
          <p:nvPr/>
        </p:nvSpPr>
        <p:spPr>
          <a:xfrm>
            <a:off x="0" y="0"/>
            <a:ext cx="9144000" cy="785794"/>
          </a:xfrm>
          <a:prstGeom prst="rect">
            <a:avLst/>
          </a:prstGeom>
          <a:gradFill flip="none" rotWithShape="1">
            <a:gsLst>
              <a:gs pos="0">
                <a:srgbClr val="7CC1E4"/>
              </a:gs>
              <a:gs pos="8000">
                <a:srgbClr val="E1FFFB"/>
              </a:gs>
              <a:gs pos="19000">
                <a:srgbClr val="7AA3E6"/>
              </a:gs>
              <a:gs pos="70000">
                <a:srgbClr val="4D93D3"/>
              </a:gs>
              <a:gs pos="100000">
                <a:srgbClr val="122A6C"/>
              </a:gs>
            </a:gsLst>
            <a:lin ang="5400000" scaled="1"/>
            <a:tileRect/>
          </a:gradFill>
          <a:ln>
            <a:noFill/>
          </a:ln>
          <a:effectLst>
            <a:outerShdw blurRad="101600" dir="5400000" algn="ctr" rotWithShape="0">
              <a:schemeClr val="tx1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5" name="Заголовок 175"/>
          <p:cNvSpPr txBox="1">
            <a:spLocks/>
          </p:cNvSpPr>
          <p:nvPr/>
        </p:nvSpPr>
        <p:spPr>
          <a:xfrm>
            <a:off x="428596" y="142852"/>
            <a:ext cx="8229600" cy="79690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all" spc="200" normalizeH="0" baseline="0" noProof="0" dirty="0" smtClean="0">
                <a:ln w="12700">
                  <a:solidFill>
                    <a:srgbClr val="122A6C"/>
                  </a:solidFill>
                </a:ln>
                <a:gradFill flip="none" rotWithShape="1">
                  <a:gsLst>
                    <a:gs pos="0">
                      <a:srgbClr val="7AA3E6">
                        <a:tint val="66000"/>
                        <a:satMod val="160000"/>
                      </a:srgbClr>
                    </a:gs>
                    <a:gs pos="50000">
                      <a:srgbClr val="7AA3E6">
                        <a:tint val="44500"/>
                        <a:satMod val="160000"/>
                      </a:srgbClr>
                    </a:gs>
                    <a:gs pos="100000">
                      <a:srgbClr val="7AA3E6">
                        <a:tint val="23500"/>
                        <a:satMod val="160000"/>
                      </a:srgbClr>
                    </a:gs>
                  </a:gsLst>
                  <a:lin ang="13500000" scaled="1"/>
                  <a:tileRect/>
                </a:gradFill>
                <a:effectLst>
                  <a:innerShdw blurRad="50800" dist="50800" dir="8100000">
                    <a:srgbClr val="7D7D7D">
                      <a:alpha val="73000"/>
                    </a:srgbClr>
                  </a:innerShdw>
                </a:effectLst>
                <a:uLnTx/>
                <a:uFillTx/>
                <a:latin typeface="+mj-lt"/>
                <a:ea typeface="+mj-ea"/>
                <a:cs typeface="+mj-cs"/>
              </a:rPr>
              <a:t>Построй отрицательные предложения:</a:t>
            </a:r>
            <a:endParaRPr kumimoji="0" lang="ru-RU" sz="3200" b="1" i="0" u="none" strike="noStrike" kern="1200" cap="all" spc="200" normalizeH="0" baseline="0" noProof="0" dirty="0">
              <a:ln w="12700">
                <a:solidFill>
                  <a:srgbClr val="122A6C"/>
                </a:solidFill>
              </a:ln>
              <a:gradFill flip="none" rotWithShape="1">
                <a:gsLst>
                  <a:gs pos="0">
                    <a:srgbClr val="7AA3E6">
                      <a:tint val="66000"/>
                      <a:satMod val="160000"/>
                    </a:srgbClr>
                  </a:gs>
                  <a:gs pos="50000">
                    <a:srgbClr val="7AA3E6">
                      <a:tint val="44500"/>
                      <a:satMod val="160000"/>
                    </a:srgbClr>
                  </a:gs>
                  <a:gs pos="100000">
                    <a:srgbClr val="7AA3E6">
                      <a:tint val="23500"/>
                      <a:satMod val="160000"/>
                    </a:srgbClr>
                  </a:gs>
                </a:gsLst>
                <a:lin ang="13500000" scaled="1"/>
                <a:tileRect/>
              </a:gradFill>
              <a:effectLst>
                <a:innerShdw blurRad="50800" dist="50800" dir="8100000">
                  <a:srgbClr val="7D7D7D">
                    <a:alpha val="73000"/>
                  </a:srgbClr>
                </a:inn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7" name="Прямоугольник 186"/>
          <p:cNvSpPr/>
          <p:nvPr/>
        </p:nvSpPr>
        <p:spPr>
          <a:xfrm>
            <a:off x="2214546" y="2000240"/>
            <a:ext cx="1428760" cy="28575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didn’t put</a:t>
            </a:r>
            <a:endParaRPr lang="ru-RU" b="1" dirty="0"/>
          </a:p>
        </p:txBody>
      </p:sp>
      <p:sp>
        <p:nvSpPr>
          <p:cNvPr id="188" name="Прямоугольник 187"/>
          <p:cNvSpPr/>
          <p:nvPr/>
        </p:nvSpPr>
        <p:spPr>
          <a:xfrm>
            <a:off x="1643042" y="2357430"/>
            <a:ext cx="1785950" cy="28575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smtClean="0"/>
              <a:t>doesn’t </a:t>
            </a:r>
            <a:r>
              <a:rPr lang="en-US" b="1" dirty="0" smtClean="0"/>
              <a:t>water</a:t>
            </a:r>
            <a:endParaRPr lang="ru-RU" b="1" dirty="0"/>
          </a:p>
        </p:txBody>
      </p:sp>
      <p:sp>
        <p:nvSpPr>
          <p:cNvPr id="191" name="Прямоугольник 190"/>
          <p:cNvSpPr/>
          <p:nvPr/>
        </p:nvSpPr>
        <p:spPr>
          <a:xfrm>
            <a:off x="1500166" y="2714620"/>
            <a:ext cx="1357322" cy="28575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hasn’t got</a:t>
            </a:r>
            <a:endParaRPr lang="ru-RU" b="1" dirty="0"/>
          </a:p>
        </p:txBody>
      </p:sp>
      <p:sp>
        <p:nvSpPr>
          <p:cNvPr id="192" name="Прямоугольник 191"/>
          <p:cNvSpPr/>
          <p:nvPr/>
        </p:nvSpPr>
        <p:spPr>
          <a:xfrm>
            <a:off x="1071538" y="3071810"/>
            <a:ext cx="1143008" cy="28575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don’t like</a:t>
            </a:r>
            <a:endParaRPr lang="ru-RU" b="1" dirty="0"/>
          </a:p>
        </p:txBody>
      </p:sp>
      <p:sp>
        <p:nvSpPr>
          <p:cNvPr id="193" name="Прямоугольник 192"/>
          <p:cNvSpPr/>
          <p:nvPr/>
        </p:nvSpPr>
        <p:spPr>
          <a:xfrm>
            <a:off x="1071538" y="3500438"/>
            <a:ext cx="1428760" cy="28575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can’t</a:t>
            </a:r>
            <a:endParaRPr lang="ru-RU" b="1" dirty="0"/>
          </a:p>
        </p:txBody>
      </p:sp>
      <p:sp>
        <p:nvSpPr>
          <p:cNvPr id="194" name="Прямоугольник 193"/>
          <p:cNvSpPr/>
          <p:nvPr/>
        </p:nvSpPr>
        <p:spPr>
          <a:xfrm>
            <a:off x="2928926" y="3857628"/>
            <a:ext cx="1071570" cy="28575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weren’t</a:t>
            </a:r>
            <a:endParaRPr lang="ru-RU" b="1" dirty="0"/>
          </a:p>
        </p:txBody>
      </p:sp>
      <p:sp>
        <p:nvSpPr>
          <p:cNvPr id="195" name="Прямоугольник 194"/>
          <p:cNvSpPr/>
          <p:nvPr/>
        </p:nvSpPr>
        <p:spPr>
          <a:xfrm>
            <a:off x="2143108" y="4214818"/>
            <a:ext cx="1214446" cy="28575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don’t go</a:t>
            </a:r>
            <a:endParaRPr lang="ru-RU" b="1" dirty="0"/>
          </a:p>
        </p:txBody>
      </p:sp>
      <p:sp>
        <p:nvSpPr>
          <p:cNvPr id="196" name="Прямоугольник 195"/>
          <p:cNvSpPr/>
          <p:nvPr/>
        </p:nvSpPr>
        <p:spPr>
          <a:xfrm>
            <a:off x="1428728" y="4572008"/>
            <a:ext cx="1143008" cy="28575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wasn’t</a:t>
            </a:r>
            <a:endParaRPr lang="ru-RU" b="1" dirty="0"/>
          </a:p>
        </p:txBody>
      </p:sp>
      <p:sp>
        <p:nvSpPr>
          <p:cNvPr id="197" name="Прямоугольник 196"/>
          <p:cNvSpPr/>
          <p:nvPr/>
        </p:nvSpPr>
        <p:spPr>
          <a:xfrm>
            <a:off x="2786050" y="4929198"/>
            <a:ext cx="1500198" cy="28575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haven’t got</a:t>
            </a:r>
            <a:endParaRPr lang="ru-RU" b="1" dirty="0"/>
          </a:p>
        </p:txBody>
      </p:sp>
      <p:sp>
        <p:nvSpPr>
          <p:cNvPr id="198" name="Прямоугольник 197"/>
          <p:cNvSpPr/>
          <p:nvPr/>
        </p:nvSpPr>
        <p:spPr>
          <a:xfrm>
            <a:off x="2000232" y="5286388"/>
            <a:ext cx="1285884" cy="28575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doesn’t like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" grpId="0" animBg="1"/>
      <p:bldP spid="188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176"/>
          <p:cNvSpPr txBox="1">
            <a:spLocks/>
          </p:cNvSpPr>
          <p:nvPr/>
        </p:nvSpPr>
        <p:spPr>
          <a:xfrm>
            <a:off x="0" y="500042"/>
            <a:ext cx="9144000" cy="5857916"/>
          </a:xfrm>
          <a:prstGeom prst="round2SameRect">
            <a:avLst>
              <a:gd name="adj1" fmla="val 16667"/>
              <a:gd name="adj2" fmla="val 27273"/>
            </a:avLst>
          </a:prstGeom>
          <a:solidFill>
            <a:schemeClr val="bg1">
              <a:alpha val="51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marL="342900" lvl="0" indent="-342900">
              <a:lnSpc>
                <a:spcPct val="150000"/>
              </a:lnSpc>
            </a:pPr>
            <a:r>
              <a:rPr lang="en-US" sz="2400" b="1" dirty="0" smtClean="0"/>
              <a:t>11. Nicola ______________ the room tomorrow 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(not/clean)</a:t>
            </a:r>
            <a:endParaRPr lang="ru-RU" sz="2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lvl="0" indent="-342900">
              <a:lnSpc>
                <a:spcPct val="150000"/>
              </a:lnSpc>
            </a:pPr>
            <a:r>
              <a:rPr lang="en-US" sz="2400" b="1" dirty="0" smtClean="0"/>
              <a:t>12. Rick __________ with his dog always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(not/walk)</a:t>
            </a:r>
            <a:endParaRPr lang="ru-RU" sz="2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lvl="0" indent="-342900">
              <a:lnSpc>
                <a:spcPct val="150000"/>
              </a:lnSpc>
            </a:pPr>
            <a:r>
              <a:rPr lang="en-US" sz="2400" b="1" dirty="0" smtClean="0"/>
              <a:t>13. She _______      home at 3 o'clock yesterday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 (not/come)</a:t>
            </a:r>
            <a:endParaRPr lang="ru-RU" sz="2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lvl="0" indent="-342900">
              <a:lnSpc>
                <a:spcPct val="150000"/>
              </a:lnSpc>
            </a:pPr>
            <a:r>
              <a:rPr lang="en-US" sz="2400" b="1" dirty="0" smtClean="0"/>
              <a:t>14. They _____________ to the sea next summer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(not/go)</a:t>
            </a:r>
            <a:endParaRPr lang="ru-RU" sz="2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lvl="0" indent="-342900">
              <a:lnSpc>
                <a:spcPct val="150000"/>
              </a:lnSpc>
            </a:pPr>
            <a:r>
              <a:rPr lang="en-US" sz="2400" b="1" dirty="0" smtClean="0"/>
              <a:t>15. Tiny ___________ skip and swim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(not/can)</a:t>
            </a:r>
            <a:endParaRPr lang="ru-RU" sz="2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lvl="0" indent="-342900">
              <a:lnSpc>
                <a:spcPct val="150000"/>
              </a:lnSpc>
            </a:pPr>
            <a:r>
              <a:rPr lang="en-US" sz="2400" b="1" dirty="0" smtClean="0"/>
              <a:t>16. Tom _________ breakfast at seven o'clock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(not/have)</a:t>
            </a:r>
            <a:endParaRPr lang="ru-RU" sz="24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lvl="0" indent="-342900">
              <a:lnSpc>
                <a:spcPct val="150000"/>
              </a:lnSpc>
            </a:pPr>
            <a:r>
              <a:rPr lang="en-US" sz="2400" b="1" dirty="0" smtClean="0"/>
              <a:t>17. Tricky, Tim and Tom __________  grandparents last summer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(not/visit)</a:t>
            </a:r>
          </a:p>
          <a:p>
            <a:pPr marL="342900" lvl="0" indent="-342900"/>
            <a:endParaRPr lang="ru-RU" sz="2000" dirty="0" smtClean="0"/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57356" y="928670"/>
            <a:ext cx="2143140" cy="28575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won’t clean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643042" y="1500174"/>
            <a:ext cx="1500198" cy="28575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doesn’t walk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500166" y="2071678"/>
            <a:ext cx="1428760" cy="28575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didn’t come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714480" y="2571744"/>
            <a:ext cx="1928826" cy="28575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won’t go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643042" y="3143248"/>
            <a:ext cx="1571636" cy="28575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can’t</a:t>
            </a:r>
            <a:endParaRPr lang="ru-RU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571604" y="3714752"/>
            <a:ext cx="1428760" cy="28575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doesn’t have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571868" y="4214818"/>
            <a:ext cx="1571636" cy="35719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didn’t visit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theme/theme1.xml><?xml version="1.0" encoding="utf-8"?>
<a:theme xmlns:a="http://schemas.openxmlformats.org/drawingml/2006/main" name="blue Future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краткие отрицания-тренировка</Template>
  <TotalTime>4</TotalTime>
  <Words>220</Words>
  <Application>Microsoft Office PowerPoint</Application>
  <PresentationFormat>Экран (4:3)</PresentationFormat>
  <Paragraphs>38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6" baseType="lpstr">
      <vt:lpstr>Arial</vt:lpstr>
      <vt:lpstr>Calibri</vt:lpstr>
      <vt:lpstr>blue Future3</vt:lpstr>
      <vt:lpstr>Краткие отрицания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Краткие отрицания</dc:title>
  <dc:creator>Ann Zoe</dc:creator>
  <cp:lastModifiedBy>Ann Zoe</cp:lastModifiedBy>
  <cp:revision>1</cp:revision>
  <dcterms:created xsi:type="dcterms:W3CDTF">2017-05-29T17:25:22Z</dcterms:created>
  <dcterms:modified xsi:type="dcterms:W3CDTF">2017-05-29T17:29:27Z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TC300090761049</vt:lpwstr>
  </property>
</Properties>
</file>