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58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C95B-2F7C-463C-A279-51C2A30E907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BD109-4D24-4AAA-A262-6C93FB7B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966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C95B-2F7C-463C-A279-51C2A30E907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BD109-4D24-4AAA-A262-6C93FB7B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85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C95B-2F7C-463C-A279-51C2A30E907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BD109-4D24-4AAA-A262-6C93FB7B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955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C95B-2F7C-463C-A279-51C2A30E907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BD109-4D24-4AAA-A262-6C93FB7B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717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C95B-2F7C-463C-A279-51C2A30E907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BD109-4D24-4AAA-A262-6C93FB7B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983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C95B-2F7C-463C-A279-51C2A30E907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BD109-4D24-4AAA-A262-6C93FB7B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800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C95B-2F7C-463C-A279-51C2A30E907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BD109-4D24-4AAA-A262-6C93FB7B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973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C95B-2F7C-463C-A279-51C2A30E907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BD109-4D24-4AAA-A262-6C93FB7B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11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C95B-2F7C-463C-A279-51C2A30E907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BD109-4D24-4AAA-A262-6C93FB7B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C95B-2F7C-463C-A279-51C2A30E907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BD109-4D24-4AAA-A262-6C93FB7B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945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C95B-2F7C-463C-A279-51C2A30E907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BD109-4D24-4AAA-A262-6C93FB7B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10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3C95B-2F7C-463C-A279-51C2A30E907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BD109-4D24-4AAA-A262-6C93FB7B90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894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D:\23 февр\4878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0" y="-158750"/>
            <a:ext cx="9461500" cy="717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86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img0.liveinternet.ru/images/attach/b/3/18/642/18642276_070222holida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6896" y="0"/>
            <a:ext cx="915089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40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9_may_29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34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D:\день победы\снимки войны\К. Юон - Парад на Красной площади. 7 ноября 194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9392"/>
            <a:ext cx="9370305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43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moimagazin.ru/img/news/23fev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105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85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D:\день победы\ветераны\0_ec03_665fdd3f_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44624"/>
            <a:ext cx="9087345" cy="67687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00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6526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D:\день победы\снимки войны\Заутренников Михаил Михайлович Дедушкины ордена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4555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8172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www.gifzona.ru/i/23/23-fevralya_08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97436"/>
            <a:ext cx="9505055" cy="712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85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D:\23 февр\0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-99392"/>
            <a:ext cx="9336312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59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 descr="93485217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35"/>
          <a:stretch/>
        </p:blipFill>
        <p:spPr bwMode="auto">
          <a:xfrm>
            <a:off x="-89717" y="0"/>
            <a:ext cx="930498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4124" y="260648"/>
            <a:ext cx="8839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</a:rPr>
              <a:t>«Голубь – </a:t>
            </a:r>
            <a:r>
              <a:rPr lang="ru-RU" sz="4800" b="1" i="1" dirty="0">
                <a:solidFill>
                  <a:srgbClr val="FF0000"/>
                </a:solidFill>
              </a:rPr>
              <a:t>символ мира и счастья </a:t>
            </a:r>
            <a:r>
              <a:rPr lang="ru-RU" sz="4800" b="1" i="1" dirty="0" smtClean="0">
                <a:solidFill>
                  <a:srgbClr val="FF0000"/>
                </a:solidFill>
              </a:rPr>
              <a:t>на </a:t>
            </a:r>
            <a:r>
              <a:rPr lang="ru-RU" sz="4800" b="1" i="1" dirty="0">
                <a:solidFill>
                  <a:srgbClr val="FF0000"/>
                </a:solidFill>
              </a:rPr>
              <a:t>земле»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98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10</Words>
  <Application>Microsoft Office PowerPoint</Application>
  <PresentationFormat>Экран (4:3)</PresentationFormat>
  <Paragraphs>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Школьный 1</dc:creator>
  <cp:lastModifiedBy>Школьный 1</cp:lastModifiedBy>
  <cp:revision>9</cp:revision>
  <dcterms:created xsi:type="dcterms:W3CDTF">2017-02-12T22:59:15Z</dcterms:created>
  <dcterms:modified xsi:type="dcterms:W3CDTF">2017-02-16T08:34:02Z</dcterms:modified>
</cp:coreProperties>
</file>