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295E8-FD07-4155-BEF1-AD642FE29E09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B5C24-88A6-40F2-9887-B46A02EBA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1822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295E8-FD07-4155-BEF1-AD642FE29E09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B5C24-88A6-40F2-9887-B46A02EBA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4742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295E8-FD07-4155-BEF1-AD642FE29E09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B5C24-88A6-40F2-9887-B46A02EBA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466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295E8-FD07-4155-BEF1-AD642FE29E09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B5C24-88A6-40F2-9887-B46A02EBA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125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295E8-FD07-4155-BEF1-AD642FE29E09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B5C24-88A6-40F2-9887-B46A02EBA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534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295E8-FD07-4155-BEF1-AD642FE29E09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B5C24-88A6-40F2-9887-B46A02EBA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3231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295E8-FD07-4155-BEF1-AD642FE29E09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B5C24-88A6-40F2-9887-B46A02EBA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76796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295E8-FD07-4155-BEF1-AD642FE29E09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B5C24-88A6-40F2-9887-B46A02EBA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1782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295E8-FD07-4155-BEF1-AD642FE29E09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B5C24-88A6-40F2-9887-B46A02EBA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8474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295E8-FD07-4155-BEF1-AD642FE29E09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B5C24-88A6-40F2-9887-B46A02EBA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2875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295E8-FD07-4155-BEF1-AD642FE29E09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B5C24-88A6-40F2-9887-B46A02EBA132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34611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295E8-FD07-4155-BEF1-AD642FE29E09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B5C24-88A6-40F2-9887-B46A02EBA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97114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295E8-FD07-4155-BEF1-AD642FE29E09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B5C24-88A6-40F2-9887-B46A02EBA132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797070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295E8-FD07-4155-BEF1-AD642FE29E09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B5C24-88A6-40F2-9887-B46A02EBA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10950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295E8-FD07-4155-BEF1-AD642FE29E09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B5C24-88A6-40F2-9887-B46A02EBA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52520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295E8-FD07-4155-BEF1-AD642FE29E09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B5C24-88A6-40F2-9887-B46A02EBA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7816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4295E8-FD07-4155-BEF1-AD642FE29E09}" type="datetimeFigureOut">
              <a:rPr lang="ru-RU" smtClean="0"/>
              <a:t>04.05.2016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09B5C24-88A6-40F2-9887-B46A02EBA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5921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31065" y="1287887"/>
            <a:ext cx="8319753" cy="2524259"/>
          </a:xfrm>
        </p:spPr>
        <p:txBody>
          <a:bodyPr/>
          <a:lstStyle/>
          <a:p>
            <a:r>
              <a:rPr lang="ru-RU" sz="8000" dirty="0" smtClean="0"/>
              <a:t>Экологический стресс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22596736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2886" y="1030310"/>
            <a:ext cx="10071278" cy="57310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dirty="0"/>
              <a:t>Э</a:t>
            </a:r>
            <a:r>
              <a:rPr lang="ru-RU" sz="3200" b="1" dirty="0" smtClean="0"/>
              <a:t>кологический стресс </a:t>
            </a:r>
            <a:r>
              <a:rPr lang="ru-RU" sz="3200" dirty="0" smtClean="0"/>
              <a:t>- это экстремальная экологическая ситуация, как правило, антропогенного характера (но также может быть вызвана и природными процессами), которая влечет за собой изменения на микро и макроуровне, и как следствие этого приводят к снижению качества жизни и ее продолжительности.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9624919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</a:t>
            </a:r>
            <a:r>
              <a:rPr lang="ru-RU" dirty="0" smtClean="0"/>
              <a:t>спекты экологического стресса: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09859"/>
            <a:ext cx="8596668" cy="443150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•	</a:t>
            </a:r>
            <a:r>
              <a:rPr lang="ru-RU" sz="2800" b="1" dirty="0" smtClean="0"/>
              <a:t>экологические кризисы (стрессы), возникающие как следствие природных процессов. Наступление ледников, извержение вулканов, ураганы, наводнения и др. – это естественные факторы. </a:t>
            </a:r>
            <a:r>
              <a:rPr lang="ru-RU" sz="2800" dirty="0" smtClean="0"/>
              <a:t>Они закономерны на нашей планете. Решение такого рода проблем кроется в возможностях их прогнозирования.</a:t>
            </a:r>
          </a:p>
          <a:p>
            <a:pPr marL="0" indent="0">
              <a:buNone/>
            </a:pPr>
            <a:r>
              <a:rPr lang="ru-RU" sz="2800" dirty="0" smtClean="0"/>
              <a:t>•	</a:t>
            </a:r>
            <a:r>
              <a:rPr lang="ru-RU" sz="2800" b="1" dirty="0" smtClean="0"/>
              <a:t>кризисы, вызываемые антропогенным воздействием и нерациональным природопользованием.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2718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Влияние </a:t>
            </a:r>
            <a:r>
              <a:rPr lang="ru-RU" b="1" dirty="0"/>
              <a:t>о</a:t>
            </a:r>
            <a:r>
              <a:rPr lang="ru-RU" b="1" dirty="0" smtClean="0"/>
              <a:t>бщества на природу: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68193"/>
            <a:ext cx="8596668" cy="457317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	</a:t>
            </a:r>
            <a:r>
              <a:rPr lang="ru-RU" sz="3800" dirty="0" smtClean="0"/>
              <a:t>использование компонентов окружающей среды в качестве ресурсной базы производства</a:t>
            </a:r>
          </a:p>
          <a:p>
            <a:r>
              <a:rPr lang="ru-RU" sz="3800" dirty="0" smtClean="0"/>
              <a:t>	воздействие производственной деятельности людей на окружающую среду</a:t>
            </a:r>
          </a:p>
          <a:p>
            <a:r>
              <a:rPr lang="ru-RU" sz="3800" dirty="0" smtClean="0"/>
              <a:t>	демографическое давление на природу (сельскохозяйственное использование земель, рост населения, рост крупных городов).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30569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063" y="128790"/>
            <a:ext cx="11681138" cy="6593982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 smtClean="0"/>
              <a:t>Современная ситуация на планете характеризуется резким ухудшением качества окружающей среды – загрязнение воздуха, рек, озер, морей, объединением и даже полным исчезновением многих видов животного и растительного мира, деградацией почв, опустыниванием и др.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609" y="1972988"/>
            <a:ext cx="5035639" cy="43998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6404" y="1972988"/>
            <a:ext cx="4958367" cy="4260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8741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0456" y="218941"/>
            <a:ext cx="11629623" cy="6400800"/>
          </a:xfrm>
        </p:spPr>
        <p:txBody>
          <a:bodyPr/>
          <a:lstStyle/>
          <a:p>
            <a:pPr marL="0" indent="0">
              <a:buNone/>
            </a:pPr>
            <a:r>
              <a:rPr lang="ru-RU" sz="2500" dirty="0" smtClean="0"/>
              <a:t>Неблагоприятное воздействие человеческой деятельности распространилось на биосферу, атмосферу, гидросферу, литосферу. Этот конфликт создает угрозу появления необратимых изменений в природных системах, подрыва естественных условий и ресурсов существования поколений жителей планеты. Рост производительных сил общества, рост населения, урбанизация, научно-технический прогресс являются катализаторами этих процессов.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3115" y="2933798"/>
            <a:ext cx="8712559" cy="3924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1159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/>
              <a:t>Т</a:t>
            </a:r>
            <a:r>
              <a:rPr lang="ru-RU" b="1" dirty="0" smtClean="0"/>
              <a:t>енденция потепления климата на планете связана с загрязнением атмосферы.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/>
              <a:t>Углекислый газ пропускает лучистую энергию Солнца, но задерживает тепловое излучение Земли и тем самым создает “парниковый эффект”.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6132429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676" y="276180"/>
            <a:ext cx="8596668" cy="1320800"/>
          </a:xfrm>
        </p:spPr>
        <p:txBody>
          <a:bodyPr>
            <a:normAutofit/>
          </a:bodyPr>
          <a:lstStyle/>
          <a:p>
            <a:r>
              <a:rPr lang="ru-RU" b="1" dirty="0" smtClean="0"/>
              <a:t>Парниковый эффект нарушает климат Планеты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2833" y="1596980"/>
            <a:ext cx="6855107" cy="502276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0599" y="1596981"/>
            <a:ext cx="5835491" cy="502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7985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Важнейшей составной часть атмосферы, влияющей на климат, является озоновый слой.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1217" y="1880316"/>
            <a:ext cx="10209904" cy="458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0930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84902" y="1107583"/>
            <a:ext cx="4031088" cy="5550794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В</a:t>
            </a:r>
            <a:r>
              <a:rPr lang="ru-RU" dirty="0" smtClean="0">
                <a:solidFill>
                  <a:schemeClr val="tx1"/>
                </a:solidFill>
              </a:rPr>
              <a:t>лияние на экологию радиоактивного загрязнения окружающей среды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59263" y="115911"/>
            <a:ext cx="5022671" cy="33595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858" y="3475446"/>
            <a:ext cx="4896521" cy="329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9268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93183"/>
            <a:ext cx="8596668" cy="2215165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Острота социально-экологической ситуации в развивающихся странах привело к появлению феномена “третьего мира”. Он характеризуется: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2408348"/>
            <a:ext cx="9574249" cy="3928058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	</a:t>
            </a:r>
            <a:r>
              <a:rPr lang="ru-RU" sz="2800" dirty="0" smtClean="0"/>
              <a:t>природным своеобразием тропического пояса</a:t>
            </a:r>
          </a:p>
          <a:p>
            <a:r>
              <a:rPr lang="ru-RU" sz="2800" dirty="0" smtClean="0"/>
              <a:t>	традиционной ориентацией развития, которая объективно ведет к усилению давления на биосферу (быстрый рост населения, традиционное сельское хозяйство и др.);</a:t>
            </a:r>
          </a:p>
          <a:p>
            <a:r>
              <a:rPr lang="ru-RU" sz="2800" dirty="0" smtClean="0"/>
              <a:t>	взаимосвязью и взаимозависимостью различных регионов мира (перенос загрязнений);</a:t>
            </a:r>
          </a:p>
          <a:p>
            <a:r>
              <a:rPr lang="ru-RU" sz="2800" dirty="0" smtClean="0"/>
              <a:t>	слаборазвитостью этих стран, зависимостью от бывших метрополий.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1786061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4851" y="231820"/>
            <a:ext cx="11384924" cy="5945143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/>
              <a:t>Небывалыми темпами уничтожаются влажные тропические леса, а именно эти леса часто называют “легкими Планеты”. Среди основных причин сведения лесных массивов в развивающихся странах можно выделить следующие: традиционно подсечная система земледелия, использование древесины в качестве топлива, вырубка на экспорт. Влажные тропические леса вырубаются в десять раз быстрее, чем происходит их естественное восстановление.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08" y="3089463"/>
            <a:ext cx="8231680" cy="3538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5915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0608" y="309093"/>
            <a:ext cx="5228823" cy="58678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/>
              <a:t>По скорости процессов разрушения и территориальному распространению очень тяжелые последствия имеет вырубка лесов в горных районах. Это ведет к высокогорному опустыниванию.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3257" y="151192"/>
            <a:ext cx="4762500" cy="38283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1580" y="3473743"/>
            <a:ext cx="4916309" cy="3223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9039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16710" y="321972"/>
            <a:ext cx="5422005" cy="585499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 smtClean="0"/>
              <a:t>К основным причинам опустынивания можно отнести уничтожение скудной растительности из-за чрезмерного выпаса скота, распашка пастбищных массивов, вырубка деревьев и кустарников на топливо, промышленное и дорожное строительство и др. Добавляется к этим процессам ветровая эрозия, иссушение верхних горизонтов почвы, засухи.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728" y="181996"/>
            <a:ext cx="5126731" cy="348617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7251" y="3668173"/>
            <a:ext cx="4804760" cy="3189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8216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9093" y="218941"/>
            <a:ext cx="3464417" cy="595802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 smtClean="0"/>
              <a:t>В скором времени на первом плане во всем мире окажутся не идеологические, а экологические проблемы, доминировать будут не отношения между нациями, а отношения между нациями и природой. 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6306" y="497614"/>
            <a:ext cx="8105775" cy="540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7346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41713" y="3078051"/>
            <a:ext cx="5125791" cy="3618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 smtClean="0"/>
              <a:t>Естественный путь выживания – максимализация стратегии бережливости в отношении с окружающим миром. В этом процессе должны участвовать все члены мирового сообщества.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214" y="273675"/>
            <a:ext cx="5164429" cy="29235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436" y="3554569"/>
            <a:ext cx="4447079" cy="311668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7480" y="312448"/>
            <a:ext cx="4154538" cy="2527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582320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268</TotalTime>
  <Words>404</Words>
  <Application>Microsoft Office PowerPoint</Application>
  <PresentationFormat>Широкоэкранный</PresentationFormat>
  <Paragraphs>26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Trebuchet MS</vt:lpstr>
      <vt:lpstr>Wingdings 3</vt:lpstr>
      <vt:lpstr>Грань</vt:lpstr>
      <vt:lpstr>Экологический стресс</vt:lpstr>
      <vt:lpstr>Презентация PowerPoint</vt:lpstr>
      <vt:lpstr>Аспекты экологического стресса:</vt:lpstr>
      <vt:lpstr>Влияние общества на природу:</vt:lpstr>
      <vt:lpstr>Презентация PowerPoint</vt:lpstr>
      <vt:lpstr>Презентация PowerPoint</vt:lpstr>
      <vt:lpstr>Тенденция потепления климата на планете связана с загрязнением атмосферы.</vt:lpstr>
      <vt:lpstr>Парниковый эффект нарушает климат Планеты</vt:lpstr>
      <vt:lpstr>Важнейшей составной часть атмосферы, влияющей на климат, является озоновый слой. </vt:lpstr>
      <vt:lpstr>Влияние на экологию радиоактивного загрязнения окружающей среды </vt:lpstr>
      <vt:lpstr>Острота социально-экологической ситуации в развивающихся странах привело к появлению феномена “третьего мира”. Он характеризуется: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Apple</dc:creator>
  <cp:lastModifiedBy>Apple</cp:lastModifiedBy>
  <cp:revision>14</cp:revision>
  <dcterms:created xsi:type="dcterms:W3CDTF">2016-05-04T14:15:16Z</dcterms:created>
  <dcterms:modified xsi:type="dcterms:W3CDTF">2016-05-04T18:43:25Z</dcterms:modified>
</cp:coreProperties>
</file>