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5" r:id="rId3"/>
    <p:sldId id="264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8" autoAdjust="0"/>
    <p:restoredTop sz="94660"/>
  </p:normalViewPr>
  <p:slideViewPr>
    <p:cSldViewPr>
      <p:cViewPr varScale="1">
        <p:scale>
          <a:sx n="107" d="100"/>
          <a:sy n="107" d="100"/>
        </p:scale>
        <p:origin x="-4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832CD-7291-4A0C-83E9-3A498F984703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CA3E8-AB8C-439E-B992-AFBDC786AF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1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CA3E8-AB8C-439E-B992-AFBDC786AFB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65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ТРИГОНОМЕТРИЯ</a:t>
            </a:r>
            <a:br>
              <a:rPr lang="ru-RU" dirty="0" smtClean="0"/>
            </a:br>
            <a:r>
              <a:rPr lang="ru-RU" dirty="0" smtClean="0"/>
              <a:t>(формулы)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402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>
                <a:solidFill>
                  <a:schemeClr val="bg1"/>
                </a:solidFill>
              </a:rPr>
              <a:t>Тригономе́трия</a:t>
            </a:r>
            <a:r>
              <a:rPr lang="ru-RU" dirty="0">
                <a:solidFill>
                  <a:schemeClr val="bg1"/>
                </a:solidFill>
              </a:rPr>
              <a:t> (от греч. </a:t>
            </a:r>
            <a:r>
              <a:rPr lang="ru-RU" dirty="0" err="1">
                <a:solidFill>
                  <a:schemeClr val="bg1"/>
                </a:solidFill>
              </a:rPr>
              <a:t>τρίγωνον</a:t>
            </a:r>
            <a:r>
              <a:rPr lang="ru-RU" dirty="0">
                <a:solidFill>
                  <a:schemeClr val="bg1"/>
                </a:solidFill>
              </a:rPr>
              <a:t> (треугольник) и греч. </a:t>
            </a:r>
            <a:r>
              <a:rPr lang="ru-RU" dirty="0" err="1">
                <a:solidFill>
                  <a:schemeClr val="bg1"/>
                </a:solidFill>
              </a:rPr>
              <a:t>μέτρεο</a:t>
            </a:r>
            <a:r>
              <a:rPr lang="ru-RU" dirty="0">
                <a:solidFill>
                  <a:schemeClr val="bg1"/>
                </a:solidFill>
              </a:rPr>
              <a:t> (меряю), то есть измерение треугольников) — раздел математики, в котором изучаются тригонометрические функции и их использование в геометрии[1]. Данный термин впервые появился в 1595 г. как название книги немецкого математика </a:t>
            </a:r>
            <a:r>
              <a:rPr lang="ru-RU" dirty="0" err="1">
                <a:solidFill>
                  <a:schemeClr val="bg1"/>
                </a:solidFill>
              </a:rPr>
              <a:t>Бартоломеуса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Питискуса</a:t>
            </a:r>
            <a:r>
              <a:rPr lang="ru-RU" dirty="0">
                <a:solidFill>
                  <a:schemeClr val="bg1"/>
                </a:solidFill>
              </a:rPr>
              <a:t> (1561—1613), а сама наука ещё в глубокой древности использовалась для расчётов в астрономии, архитектуре и геодезии (науке, исследующей размеры и форму Земли).</a:t>
            </a:r>
          </a:p>
        </p:txBody>
      </p:sp>
    </p:spTree>
    <p:extLst>
      <p:ext uri="{BB962C8B-B14F-4D97-AF65-F5344CB8AC3E}">
        <p14:creationId xmlns:p14="http://schemas.microsoft.com/office/powerpoint/2010/main" val="51607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10i\Desktop\trigonometr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864"/>
            <a:ext cx="6768752" cy="686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92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Основное тригонометрическое тождество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10i\Desktop\formul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8092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05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Двойные углы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10i\Desktop\formulas —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06550"/>
            <a:ext cx="8208912" cy="4702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86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Синус суммы, косинус разности…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10i\Desktop\formul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8092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Сумма синусов, разность косинусов…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10i\Desktop\formulas —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20891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65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Преобразование суммы в произведение: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10i\Desktop\formul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60524"/>
            <a:ext cx="8227512" cy="457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368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Таблица</a:t>
            </a:r>
            <a:endParaRPr lang="ru-RU" dirty="0"/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10i\Desktop\f015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56792"/>
            <a:ext cx="1561383" cy="489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10i\Desktop\f025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063" y="1556792"/>
            <a:ext cx="1944216" cy="489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10i\Desktop\f035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279" y="1556792"/>
            <a:ext cx="2179790" cy="4895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27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Формулы половинных углов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10i\Desktop\формулы половинных углоа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799"/>
            <a:ext cx="8064896" cy="467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86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71</TotalTime>
  <Words>107</Words>
  <Application>Microsoft Office PowerPoint</Application>
  <PresentationFormat>Экран (4:3)</PresentationFormat>
  <Paragraphs>10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ТРИГОНОМЕТРИЯ (формулы)</vt:lpstr>
      <vt:lpstr>Презентация PowerPoint</vt:lpstr>
      <vt:lpstr>Презентация PowerPoint</vt:lpstr>
      <vt:lpstr>Основное тригонометрическое тождество</vt:lpstr>
      <vt:lpstr>Двойные углы</vt:lpstr>
      <vt:lpstr>Синус суммы, косинус разности…</vt:lpstr>
      <vt:lpstr>Сумма синусов, разность косинусов…</vt:lpstr>
      <vt:lpstr>Преобразование суммы в произведение:</vt:lpstr>
      <vt:lpstr>Таблица</vt:lpstr>
      <vt:lpstr>Формулы половинных углов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ТРИГОНОМЕТРИЯ (формулы)</dc:title>
  <dc:creator>10i</dc:creator>
  <cp:lastModifiedBy>Информатика</cp:lastModifiedBy>
  <cp:revision>7</cp:revision>
  <dcterms:created xsi:type="dcterms:W3CDTF">2015-12-16T19:11:13Z</dcterms:created>
  <dcterms:modified xsi:type="dcterms:W3CDTF">2017-06-02T07:25:40Z</dcterms:modified>
</cp:coreProperties>
</file>