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5BB27B6-99E1-4AE2-B435-962D2173A366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71004AB-E9A6-40AA-A594-7BAB11BFD1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6F7F4-0A91-4A85-9711-D258523B96E7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BBA6E-9CED-443E-B122-AB4DBE2F44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1E8D88-C197-4E4B-B798-94218442DB1D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0269B4-0337-4746-A8E7-BDDC8FFF2B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6915B9-9F32-413E-AB82-A4AA29FF2895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D5F0C9-6844-46B3-9BC6-D5BBD4D361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1FC340-1A47-47A2-B50C-AB43020B9877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DDB04BC-649A-4925-A96E-31113FE98E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B76A55-7346-446F-90C1-CFB3D2130BED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B6FED4-60B7-4F4A-B300-E953760604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CFDAE-46F0-4ACF-8F55-791360E80DE3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80BBA-1150-4223-BFC7-E2AEE0FAB6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AEB755-FD83-4528-B078-79A265C76FAB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AD975DA-B688-4980-902E-9AC75405E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DFCF3A2-8C33-4A21-9258-79E25CEB975C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3FAF4F4-E52C-4248-9786-9B0934FA5A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F5859-EF28-496E-8C8A-8C855A116FC0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3EC1-724B-4F86-82F8-D212951A8F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C9F3C-8237-442B-AC62-277E7347AAFC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01FE5-3689-449C-ADB4-C3BDA86395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555692DF-4108-4E59-BD06-0252F312032C}" type="datetimeFigureOut">
              <a:rPr lang="ru-RU"/>
              <a:pPr>
                <a:defRPr/>
              </a:pPr>
              <a:t>05.06.2017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7492FF5F-074A-4699-9AF1-DE7B312648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8" r:id="rId2"/>
    <p:sldLayoutId id="2147483673" r:id="rId3"/>
    <p:sldLayoutId id="2147483674" r:id="rId4"/>
    <p:sldLayoutId id="2147483675" r:id="rId5"/>
    <p:sldLayoutId id="2147483676" r:id="rId6"/>
    <p:sldLayoutId id="2147483669" r:id="rId7"/>
    <p:sldLayoutId id="2147483677" r:id="rId8"/>
    <p:sldLayoutId id="2147483678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281765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Меры по развитию политики формирования здорового образа жизни детей и подростков</a:t>
            </a:r>
            <a:endParaRPr lang="ru-RU" dirty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/>
            <a:r>
              <a:rPr lang="ru-RU" sz="2000" b="1" smtClean="0">
                <a:latin typeface="Arial" charset="0"/>
              </a:rPr>
              <a:t>МБОУ «Лицей»</a:t>
            </a:r>
          </a:p>
          <a:p>
            <a:pPr marR="0"/>
            <a:r>
              <a:rPr lang="ru-RU" sz="2000" b="1" smtClean="0">
                <a:latin typeface="Arial" charset="0"/>
              </a:rPr>
              <a:t>Лысенко Екатерина Александровна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3" descr="imag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333375"/>
            <a:ext cx="691197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>
                <a:latin typeface="Arial Black" pitchFamily="34" charset="0"/>
              </a:rPr>
              <a:t>Обеспечение реализации комплекса мероприятий социальной рекламы, направленных на формирование здорового образа жизни, профилактику суицидального поведения среди несовершеннолетних, информирование о деятельности служб поддержки и экстренной психологической и социально-правовой помощи, в том числе через сеть "Интернет", телефоны службы анонимного консультирования.</a:t>
            </a:r>
            <a:endParaRPr lang="ru-RU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3" descr="Без названия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0"/>
            <a:ext cx="2952750" cy="301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>
                <a:latin typeface="Arial Black" pitchFamily="34" charset="0"/>
              </a:rPr>
              <a:t>Привлечение институтов гражданского общества, развитие волонтерского движения в целях решения проблем, связанных с формированием у детей и подростков потребности в здоровом образе жизни и получением поддержки и помощи в ситуациях, связанных с риском причинения вреда здоровью.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2738"/>
            <a:ext cx="8229600" cy="3154362"/>
          </a:xfrm>
        </p:spPr>
        <p:txBody>
          <a:bodyPr>
            <a:normAutofit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Arial Black" pitchFamily="34" charset="0"/>
              </a:rPr>
              <a:t>Распространение </a:t>
            </a:r>
            <a:r>
              <a:rPr lang="ru-RU" dirty="0" err="1" smtClean="0">
                <a:latin typeface="Arial Black" pitchFamily="34" charset="0"/>
              </a:rPr>
              <a:t>здоровьесберегающих</a:t>
            </a:r>
            <a:r>
              <a:rPr lang="ru-RU" dirty="0" smtClean="0">
                <a:latin typeface="Arial Black" pitchFamily="34" charset="0"/>
              </a:rPr>
              <a:t> технологий обучения, технологий "школа здоровья" на все образовательные учреждения, включая организации для детей-сирот и детей, оставшихся без попечения родителей.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6386" name="Рисунок 3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549275"/>
            <a:ext cx="604837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411413" y="2349500"/>
            <a:ext cx="6275387" cy="3657600"/>
          </a:xfrm>
        </p:spPr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Arial Black" pitchFamily="34" charset="0"/>
              </a:rPr>
              <a:t>Обеспечение доступности занятий физической культурой, туризмом и спортом для всех категорий детей в соответствии с их потребностями и возможностями с ориентацией на формирование ценностей здорового образа жизни.</a:t>
            </a:r>
            <a:br>
              <a:rPr lang="ru-RU" dirty="0" smtClean="0">
                <a:latin typeface="Arial Black" pitchFamily="34" charset="0"/>
              </a:rPr>
            </a:br>
            <a:endParaRPr lang="ru-RU" dirty="0">
              <a:latin typeface="Arial Black" pitchFamily="34" charset="0"/>
            </a:endParaRPr>
          </a:p>
        </p:txBody>
      </p:sp>
      <p:pic>
        <p:nvPicPr>
          <p:cNvPr id="17410" name="Рисунок 4" descr="images 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88913"/>
            <a:ext cx="4824412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331913" y="2420938"/>
            <a:ext cx="7354887" cy="3586162"/>
          </a:xfrm>
        </p:spPr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Arial Black" pitchFamily="34" charset="0"/>
              </a:rPr>
              <a:t>Внедрение инновационных оздоровительных и физкультурно-спортивных технологий в работу образовательных учреждений и организаций.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Повышение эффективности проведения мероприятий, направленных на профилактику ВИЧ-инфекции и вирусных гепатитов В и С, туберкулеза, и совершенствование системы противодействия распространению этих заболеваний среди целевых групп школьников, молодежи и наиболее уязвимых групп населения.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8434" name="Рисунок 3" descr="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0"/>
            <a:ext cx="404653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427538" y="476250"/>
            <a:ext cx="4259262" cy="5530850"/>
          </a:xfrm>
        </p:spPr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Arial Black" pitchFamily="34" charset="0"/>
              </a:rPr>
              <a:t>Активизация деятельности центров здоровья для детей в сфере проведения обследования детей, обучения их гигиеническим навыкам и мотивирования к отказу от вредных привычек.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Реализация программ гигиенического воспитания в целях предоставления детям возможности осуществлять информированный выбор в вопросах здорового образа жизни.</a:t>
            </a:r>
            <a:br>
              <a:rPr lang="ru-RU" dirty="0" smtClean="0">
                <a:latin typeface="Arial Black" pitchFamily="34" charset="0"/>
              </a:rPr>
            </a:br>
            <a:endParaRPr lang="ru-RU" dirty="0">
              <a:latin typeface="Arial Black" pitchFamily="34" charset="0"/>
            </a:endParaRPr>
          </a:p>
        </p:txBody>
      </p:sp>
      <p:pic>
        <p:nvPicPr>
          <p:cNvPr id="19458" name="Рисунок 3" descr="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052513"/>
            <a:ext cx="4217987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916238" y="333375"/>
            <a:ext cx="5770562" cy="5673725"/>
          </a:xfrm>
        </p:spPr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Arial Black" pitchFamily="34" charset="0"/>
              </a:rPr>
              <a:t>Проведение мониторинга по стандартной оценке качества жизни ребенка, включая эмоциональный, коммуникативный и психосоматический компоненты.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Внедрение регулярного государственного мониторинга основных поведенческих рисков, опасных для здоровья детей и подростков.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482" name="Рисунок 3" descr="7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96975"/>
            <a:ext cx="31686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492500" y="260350"/>
            <a:ext cx="5194300" cy="6048375"/>
          </a:xfrm>
        </p:spPr>
        <p:txBody>
          <a:bodyPr>
            <a:normAutofit fontScale="77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Arial Black" pitchFamily="34" charset="0"/>
              </a:rPr>
              <a:t>Разработка системы мер по предотвращению подросткового суицида, включая подготовку психологов в системе здравоохранения для работы с детьми и подростками с суицидальными наклонностями, а также организацию проведения психологическими службами образовательных учреждений профилактической работы с детьми, родителями, социальным окружением ребенка.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Разработка программы противодействия пропаганде молодежных суицидов в </a:t>
            </a:r>
            <a:r>
              <a:rPr lang="ru-RU" dirty="0" err="1" smtClean="0">
                <a:latin typeface="Arial Black" pitchFamily="34" charset="0"/>
              </a:rPr>
              <a:t>интернет-среде</a:t>
            </a:r>
            <a:r>
              <a:rPr lang="ru-RU" dirty="0" smtClean="0">
                <a:latin typeface="Arial Black" pitchFamily="34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XMURPbI4sk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844824"/>
            <a:ext cx="3274925" cy="2103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288" y="404813"/>
            <a:ext cx="8229600" cy="4525962"/>
          </a:xfrm>
        </p:spPr>
        <p:txBody>
          <a:bodyPr>
            <a:normAutofit fontScale="77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Arial Black" pitchFamily="34" charset="0"/>
              </a:rPr>
              <a:t>Ограничение (вплоть до полного запрета) скрытой рекламы табака, алкогольной продукции, привлекающей внимание детей и подростков.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Внедрение новых видов отдыха и досуга для подростков, исключающих традиции курения, употребления алкогольной продукции.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Обеспечение культурного, здорового досуга детей и подростков, проживающих в малых городах и сельской местности, в том числе в рамках реализации государственных целевых программ.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2530" name="Рисунок 3" descr="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3835400"/>
            <a:ext cx="4103687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288" y="2420938"/>
            <a:ext cx="8507412" cy="3960812"/>
          </a:xfrm>
        </p:spPr>
        <p:txBody>
          <a:bodyPr>
            <a:normAutofit fontScale="6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Arial Black" pitchFamily="34" charset="0"/>
              </a:rPr>
              <a:t>Активизация работы по исполнению соответствующих ведомственных нормативных правовых актов о психологическом тестировании обучающихся в образовательных учреждениях на предмет потребления наркотических средств, психотропных и других токсических веществ.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Внесение в федеральное законодательство изменений, касающихся раннего выявления лиц, допускающих немедицинское потребление наркотических средств и психотропных веществ, среди обучающихся в образовательных учреждениях общего и профессионального образования, а также оказания наркологической помощи несовершеннолетним, больным наркоманией, в возрасте от 16 до 18 лет без их согласия по просьбе или с согласия их родителей (законных представителей).</a:t>
            </a:r>
            <a:br>
              <a:rPr lang="ru-RU" dirty="0" smtClean="0">
                <a:latin typeface="Arial Black" pitchFamily="34" charset="0"/>
              </a:rPr>
            </a:br>
            <a:endParaRPr lang="ru-RU" dirty="0">
              <a:latin typeface="Arial Black" pitchFamily="34" charset="0"/>
            </a:endParaRPr>
          </a:p>
        </p:txBody>
      </p:sp>
      <p:pic>
        <p:nvPicPr>
          <p:cNvPr id="23554" name="Рисунок 3" descr="здоровый-образ-жизни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260350"/>
            <a:ext cx="6192838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</TotalTime>
  <Words>414</Words>
  <Application>Microsoft Office PowerPoint</Application>
  <PresentationFormat>Экран (4:3)</PresentationFormat>
  <Paragraphs>12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11</vt:i4>
      </vt:variant>
    </vt:vector>
  </HeadingPairs>
  <TitlesOfParts>
    <vt:vector size="26" baseType="lpstr">
      <vt:lpstr>Lucida Sans Unicode</vt:lpstr>
      <vt:lpstr>Arial</vt:lpstr>
      <vt:lpstr>Wingdings 3</vt:lpstr>
      <vt:lpstr>Verdana</vt:lpstr>
      <vt:lpstr>Wingdings 2</vt:lpstr>
      <vt:lpstr>Calibri</vt:lpstr>
      <vt:lpstr>Arial Black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Меры по развитию политики формирования здорового образа жизни детей и подростков</dc:title>
  <dc:creator>Andrew</dc:creator>
  <cp:lastModifiedBy>FuckYouBill</cp:lastModifiedBy>
  <cp:revision>4</cp:revision>
  <dcterms:created xsi:type="dcterms:W3CDTF">2016-11-27T14:58:38Z</dcterms:created>
  <dcterms:modified xsi:type="dcterms:W3CDTF">2017-06-05T15:38:17Z</dcterms:modified>
</cp:coreProperties>
</file>