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258" r:id="rId2"/>
    <p:sldId id="261" r:id="rId3"/>
    <p:sldId id="262" r:id="rId4"/>
    <p:sldId id="263" r:id="rId5"/>
    <p:sldId id="260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7" r:id="rId25"/>
    <p:sldId id="288" r:id="rId26"/>
    <p:sldId id="289" r:id="rId27"/>
    <p:sldId id="282" r:id="rId28"/>
    <p:sldId id="283" r:id="rId29"/>
    <p:sldId id="284" r:id="rId30"/>
    <p:sldId id="285" r:id="rId31"/>
    <p:sldId id="286" r:id="rId32"/>
    <p:sldId id="290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38" y="-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3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29850-5AA3-42AD-B1DF-D511A0F6EAC2}" type="datetimeFigureOut">
              <a:rPr lang="ru-RU" smtClean="0"/>
              <a:t>05.06.2017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44D61-0253-4C94-A05A-6061613C54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305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44D61-0253-4C94-A05A-6061613C543A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19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CFFF-5C74-4B6C-8F7B-C5154EF2DD12}" type="datetimeFigureOut">
              <a:rPr lang="ru-RU" smtClean="0"/>
              <a:t>05.06.2017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4EE9-E124-430A-A824-0F8E4811B7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CFFF-5C74-4B6C-8F7B-C5154EF2DD12}" type="datetimeFigureOut">
              <a:rPr lang="ru-RU" smtClean="0"/>
              <a:t>05.06.2017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4EE9-E124-430A-A824-0F8E4811B7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CFFF-5C74-4B6C-8F7B-C5154EF2DD12}" type="datetimeFigureOut">
              <a:rPr lang="ru-RU" smtClean="0"/>
              <a:t>05.06.2017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4EE9-E124-430A-A824-0F8E4811B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CFFF-5C74-4B6C-8F7B-C5154EF2DD12}" type="datetimeFigureOut">
              <a:rPr lang="ru-RU" smtClean="0"/>
              <a:t>05.06.2017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4EE9-E124-430A-A824-0F8E4811B7A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CFFF-5C74-4B6C-8F7B-C5154EF2DD12}" type="datetimeFigureOut">
              <a:rPr lang="ru-RU" smtClean="0"/>
              <a:t>05.06.2017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4EE9-E124-430A-A824-0F8E4811B7A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CFFF-5C74-4B6C-8F7B-C5154EF2DD12}" type="datetimeFigureOut">
              <a:rPr lang="ru-RU" smtClean="0"/>
              <a:t>05.06.2017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4EE9-E124-430A-A824-0F8E4811B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CFFF-5C74-4B6C-8F7B-C5154EF2DD12}" type="datetimeFigureOut">
              <a:rPr lang="ru-RU" smtClean="0"/>
              <a:t>05.06.2017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4EE9-E124-430A-A824-0F8E4811B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CFFF-5C74-4B6C-8F7B-C5154EF2DD12}" type="datetimeFigureOut">
              <a:rPr lang="ru-RU" smtClean="0"/>
              <a:t>05.06.2017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4EE9-E124-430A-A824-0F8E4811B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CFFF-5C74-4B6C-8F7B-C5154EF2DD12}" type="datetimeFigureOut">
              <a:rPr lang="ru-RU" smtClean="0"/>
              <a:t>05.06.2017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4EE9-E124-430A-A824-0F8E4811B7A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CFFF-5C74-4B6C-8F7B-C5154EF2DD12}" type="datetimeFigureOut">
              <a:rPr lang="ru-RU" smtClean="0"/>
              <a:t>05.06.2017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4EE9-E124-430A-A824-0F8E4811B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CFFF-5C74-4B6C-8F7B-C5154EF2DD12}" type="datetimeFigureOut">
              <a:rPr lang="ru-RU" smtClean="0"/>
              <a:t>05.06.2017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C4EE9-E124-430A-A824-0F8E4811B7A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7BDCFFF-5C74-4B6C-8F7B-C5154EF2DD12}" type="datetimeFigureOut">
              <a:rPr lang="ru-RU" smtClean="0"/>
              <a:t>05.06.2017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28C4EE9-E124-430A-A824-0F8E4811B7A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753" y="4562475"/>
            <a:ext cx="2790825" cy="22955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3744415" cy="3245940"/>
          </a:xfrm>
          <a:prstGeom prst="rect">
            <a:avLst/>
          </a:prstGeom>
        </p:spPr>
      </p:pic>
      <p:pic>
        <p:nvPicPr>
          <p:cNvPr id="1026" name="Picture 2" descr="http://sch426.ru/wp-content/uploads/2016/06/mailservic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25915"/>
            <a:ext cx="4716016" cy="152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1357984">
            <a:off x="98856" y="2862853"/>
            <a:ext cx="8829470" cy="187220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12500"/>
                <a:gd name="adj2" fmla="val 0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«Мы желаем счастья Вам…»</a:t>
            </a:r>
            <a:endParaRPr lang="ru-RU" sz="80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114" y="5229200"/>
            <a:ext cx="647903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Выпуск 2017 </a:t>
            </a:r>
            <a:r>
              <a:rPr lang="ru-RU" sz="4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года</a:t>
            </a:r>
          </a:p>
          <a:p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Выполнила:</a:t>
            </a:r>
          </a:p>
          <a:p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Осьминина И.С.</a:t>
            </a: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29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1.1zoom.me/big3/277/338447-Berserk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8" y="30112"/>
            <a:ext cx="9126872" cy="682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39752" y="476672"/>
            <a:ext cx="59224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Государственный </a:t>
            </a:r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гимн Российской Федерации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2333685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Россия — священная наша держава,</a:t>
            </a:r>
            <a:b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Россия — любимая наша страна.</a:t>
            </a:r>
            <a:b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Могучая воля, великая слава —</a:t>
            </a:r>
            <a:b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Твоё достоянье на все времена</a:t>
            </a:r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algn="ctr"/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Славься, Отечество наше свободное,</a:t>
            </a:r>
            <a:b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Братских народов союз вековой,</a:t>
            </a:r>
            <a:b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Предками данная мудрость народная!</a:t>
            </a:r>
            <a:b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Славься, страна! Мы гордимся тобой!</a:t>
            </a:r>
          </a:p>
        </p:txBody>
      </p:sp>
      <p:pic>
        <p:nvPicPr>
          <p:cNvPr id="2052" name="Picture 4" descr="http://astersoft.net/images/9/6/o-prazdnike-den-rossii-dlja-detej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13443"/>
            <a:ext cx="1413126" cy="1675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73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6404332.ru/wa-data/public/shop/products/18/41/4118/images/5818/5818.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39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mkrf.ru/upload/iblock/5f4/5f4eb6f4319e028f65123b7d9ffd3ba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148" y="2780928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Выпускной бал!</a:t>
            </a:r>
            <a:endParaRPr lang="ru-RU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47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587" y="3968221"/>
            <a:ext cx="2790825" cy="2295525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60648"/>
            <a:ext cx="7553325" cy="800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988840"/>
            <a:ext cx="9144000" cy="1569660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Выпускник 2017</a:t>
            </a:r>
            <a:endParaRPr lang="ru-RU" sz="9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83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ocuments\Выпускной 2017\для петренко фото 10 класс\выпускник 2017\выпускник малыши\николаев данил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40" y="332656"/>
            <a:ext cx="8418923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5394" y="5959213"/>
            <a:ext cx="8227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Николаев Данил</a:t>
            </a:r>
            <a:endParaRPr lang="ru-RU" sz="5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741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394" y="5959213"/>
            <a:ext cx="8227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Костенко Виктория</a:t>
            </a:r>
            <a:endParaRPr lang="ru-RU" sz="5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C:\Users\User\Documents\Выпускной 2017\для петренко фото 10 класс\выпускник 2017\выпускник малыши\костенко виктор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8" y="180193"/>
            <a:ext cx="8662342" cy="577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394" y="6034062"/>
            <a:ext cx="8227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Чернявский Михаил</a:t>
            </a:r>
            <a:endParaRPr lang="ru-RU" sz="5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C:\Users\User\Documents\Выпускной 2017\для петренко фото 10 класс\выпускник 2017\выпускник малыши\чернявский михаил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3" y="260648"/>
            <a:ext cx="8653939" cy="577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394" y="5959213"/>
            <a:ext cx="8227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Попович Ольга</a:t>
            </a:r>
            <a:endParaRPr lang="ru-RU" sz="5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C:\Users\User\Documents\Выпускной 2017\для петренко фото 10 класс\выпускник 2017\выпускник малыши\попович ольга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52" y="219721"/>
            <a:ext cx="8603093" cy="573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959213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Шапошников Александр</a:t>
            </a:r>
            <a:endParaRPr lang="ru-RU" sz="5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C:\Users\User\Documents\Выпускной 2017\для петренко фото 10 класс\выпускник 2017\выпускник малыши\шапошников александ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59" y="173056"/>
            <a:ext cx="8649682" cy="577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394" y="5959213"/>
            <a:ext cx="8227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Каргина Анжелика</a:t>
            </a:r>
            <a:endParaRPr lang="ru-RU" sz="5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 descr="C:\Users\User\Documents\Выпускной 2017\для петренко фото 10 класс\выпускник 2017\выпускник малыши\каргина анжели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34" y="276273"/>
            <a:ext cx="8518326" cy="568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394" y="5959213"/>
            <a:ext cx="8227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Драгуль Богдан</a:t>
            </a:r>
            <a:endParaRPr lang="ru-RU" sz="5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 descr="C:\Users\User\Documents\Выпускной 2017\для петренко фото 10 класс\выпускник 2017\выпускник малыши\драгуль богдан  на вел 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71" y="222477"/>
            <a:ext cx="8590334" cy="573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394" y="5959213"/>
            <a:ext cx="8227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Костюрина Анастасия</a:t>
            </a:r>
            <a:endParaRPr lang="ru-RU" sz="5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 descr="C:\Users\User\Documents\Выпускной 2017\для петренко фото 10 класс\выпускник 2017\выпускник малыши\костюрина анастас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47" y="188640"/>
            <a:ext cx="8866232" cy="591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394" y="5959213"/>
            <a:ext cx="8227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Лазаренко Сергей</a:t>
            </a:r>
            <a:endParaRPr lang="ru-RU" sz="5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 descr="C:\Users\User\Documents\Выпускной 2017\для петренко фото 10 класс\выпускник 2017\выпускник малыши\лазаренко серге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16" y="188640"/>
            <a:ext cx="8649681" cy="577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5394" y="5959213"/>
            <a:ext cx="8227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Кошелева Диана</a:t>
            </a:r>
            <a:endParaRPr lang="ru-RU" sz="5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 descr="C:\Users\User\Documents\Выпускной 2017\для петренко фото 10 класс\выпускник 2017\выпускник малыши\кошелева диан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26" y="240811"/>
            <a:ext cx="8541746" cy="5698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394" y="5959213"/>
            <a:ext cx="8227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Бенько Алексей</a:t>
            </a:r>
            <a:endParaRPr lang="ru-RU" sz="5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 descr="C:\Users\User\Documents\Выпускной 2017\для петренко фото 10 класс\выпускник 2017\выпускник малыши\бенько алексей 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93" y="332654"/>
            <a:ext cx="8433812" cy="562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394" y="5959213"/>
            <a:ext cx="8227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Гражданкина Олеся</a:t>
            </a:r>
            <a:endParaRPr lang="ru-RU" sz="5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 descr="C:\Users\User\Documents\Выпускной 2017\для петренко фото 10 класс\выпускник 2017\выпускник малыши\гражданкина олес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17" y="188640"/>
            <a:ext cx="8649681" cy="577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394" y="5959213"/>
            <a:ext cx="8227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Вишневский Алексей</a:t>
            </a:r>
            <a:endParaRPr lang="ru-RU" sz="5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 descr="C:\Users\User\Documents\Выпускной 2017\для петренко фото 10 класс\выпускник 2017\выпускник малыши\вишневский алексей 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33" y="260648"/>
            <a:ext cx="8590334" cy="573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ownloads\fr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7" name="Picture 7" descr="C:\Users\User\Downloads\oformi-foto.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ownloads\oformi-foto.ru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1" y="5756"/>
            <a:ext cx="9126989" cy="684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41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5" descr="http://cdn-st1.rtr-vesti.ru/p/xw_12707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5" name="Picture 7" descr="https://ds04.infourok.ru/uploads/ex/0db6/00005bd5-a98adaf3/5/hello_html_m52956b5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218832" cy="210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66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itd0.mycdn.me/image?id=851697194013&amp;t=20&amp;plc=WEB&amp;tkn=*92Yow-PhbQnyaEUtuX4Fj1WY5H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66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pbs.twimg.com/media/CILoL3bWgAExDj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679" y="25334"/>
            <a:ext cx="7334672" cy="651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0757039">
            <a:off x="6471585" y="4798098"/>
            <a:ext cx="3096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2017</a:t>
            </a:r>
            <a:endParaRPr lang="ru-RU" sz="9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66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User\Documents\Выпускной 2017\для петренко фото 10 класс\выпускник 2017\в добрый путь\драгуль богда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0"/>
            <a:ext cx="2560365" cy="383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ocuments\Выпускной 2017\для петренко фото 10 класс\выпускник 2017\в добрый путь\лазаренко серге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2520280" cy="377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ocuments\Выпускной 2017\для петренко фото 10 класс\выпускник 2017\в добрый путь\бенько алексе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188" y="3168915"/>
            <a:ext cx="2440111" cy="3657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ocuments\Выпускной 2017\для петренко фото 10 класс\выпускник 2017\в добрый путь\вишневский алексей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7" y="3122873"/>
            <a:ext cx="2440111" cy="3657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ocuments\Выпускной 2017\для петренко фото 10 класс\выпускник 2017\в добрый путь\шапошников александр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-1"/>
            <a:ext cx="2428318" cy="363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ocuments\Выпускной 2017\для петренко фото 10 класс\выпускник 2017\в добрый путь\николаев данил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454" y="3212976"/>
            <a:ext cx="2431751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568" y="0"/>
            <a:ext cx="1170310" cy="962610"/>
          </a:xfrm>
          <a:prstGeom prst="rect">
            <a:avLst/>
          </a:prstGeom>
        </p:spPr>
      </p:pic>
      <p:pic>
        <p:nvPicPr>
          <p:cNvPr id="12" name="Объект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752" y="62948"/>
            <a:ext cx="1017248" cy="836713"/>
          </a:xfrm>
          <a:prstGeom prst="rect">
            <a:avLst/>
          </a:prstGeom>
        </p:spPr>
      </p:pic>
      <p:pic>
        <p:nvPicPr>
          <p:cNvPr id="1031" name="Picture 7" descr="C:\Users\User\Documents\Выпускной 2017\для петренко фото 10 класс\выпускник 2017\в добрый путь\чернявский михаил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086" y="3132679"/>
            <a:ext cx="2464286" cy="369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66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98" y="5661248"/>
            <a:ext cx="7553325" cy="800100"/>
          </a:xfrm>
          <a:prstGeom prst="rect">
            <a:avLst/>
          </a:prstGeom>
        </p:spPr>
      </p:pic>
      <p:pic>
        <p:nvPicPr>
          <p:cNvPr id="2051" name="Picture 3" descr="C:\Users\User\Documents\Выпускной 2017\для петренко фото 10 класс\выпускник 2017\в добрый путь\костенко виктор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029" y="1188444"/>
            <a:ext cx="2785057" cy="417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ocuments\Выпускной 2017\для петренко фото 10 класс\выпускник 2017\в добрый путь\кошелева диан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440" y="1826231"/>
            <a:ext cx="2001432" cy="300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ocuments\Выпускной 2017\для петренко фото 10 класс\выпускник 2017\в добрый путь\каргина анжелик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230" y="1826231"/>
            <a:ext cx="2018597" cy="3025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ocuments\Выпускной 2017\для петренко фото 10 класс\выпускник 2017\в добрый путь\попович ольга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4" y="1188444"/>
            <a:ext cx="2771800" cy="415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23" y="80842"/>
            <a:ext cx="755332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fs00.infourok.ru/images/doc/230/62827/1/img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9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66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fs00.infourok.ru/images/doc/314/313269/1/img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00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66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sch1103uz.mskobr.ru/images/780/vipuskno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0"/>
            <a:ext cx="48965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452" y="4548577"/>
            <a:ext cx="2790825" cy="2295525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8640"/>
            <a:ext cx="2123728" cy="174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6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http://cf.ppt-online.org/files/slide/e/efliQjNrRtdTX63SLVKa5qIYC0kw8u9UyMFmZg/slide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66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playcast.ru/uploads/2016/11/06/204357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4" y="0"/>
            <a:ext cx="91214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66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User\Downloads\VipTalisma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89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240</TotalTime>
  <Words>52</Words>
  <Application>Microsoft Office PowerPoint</Application>
  <PresentationFormat>Экран (4:3)</PresentationFormat>
  <Paragraphs>25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28</cp:revision>
  <dcterms:created xsi:type="dcterms:W3CDTF">2014-04-20T10:31:00Z</dcterms:created>
  <dcterms:modified xsi:type="dcterms:W3CDTF">2017-06-05T16:43:34Z</dcterms:modified>
</cp:coreProperties>
</file>