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dsc_0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"/>
            <a:ext cx="4716016" cy="3135649"/>
          </a:xfrm>
          <a:prstGeom prst="rect">
            <a:avLst/>
          </a:prstGeom>
        </p:spPr>
      </p:pic>
      <p:pic>
        <p:nvPicPr>
          <p:cNvPr id="6" name="Рисунок 5" descr="IMG_85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4147052"/>
            <a:ext cx="4283967" cy="2710947"/>
          </a:xfrm>
          <a:prstGeom prst="rect">
            <a:avLst/>
          </a:prstGeom>
        </p:spPr>
      </p:pic>
      <p:pic>
        <p:nvPicPr>
          <p:cNvPr id="7" name="Рисунок 6" descr="my-bedroom-desig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2045" y="3645024"/>
            <a:ext cx="5711956" cy="3212976"/>
          </a:xfrm>
          <a:prstGeom prst="rect">
            <a:avLst/>
          </a:prstGeom>
        </p:spPr>
      </p:pic>
      <p:pic>
        <p:nvPicPr>
          <p:cNvPr id="8" name="Рисунок 7" descr="teenage-girls-bedroom-designs-for-small-bedrooms-coo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373338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THE THEME OF THE LESSON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b="1" dirty="0" smtClean="0"/>
              <a:t>“MY BEDROOM”</a:t>
            </a:r>
            <a:endParaRPr lang="ru-RU" sz="6600" b="1" dirty="0"/>
          </a:p>
        </p:txBody>
      </p:sp>
      <p:pic>
        <p:nvPicPr>
          <p:cNvPr id="4" name="Рисунок 3" descr="4175166-My-bedroom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852936"/>
            <a:ext cx="4530080" cy="3397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/>
              <a:t>ЦЕЛИ УРОКА: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3600" dirty="0" smtClean="0"/>
              <a:t>Практиковать употребление грамматической конструкции </a:t>
            </a:r>
            <a:r>
              <a:rPr lang="ru-RU" sz="3600" b="1" dirty="0" err="1" smtClean="0"/>
              <a:t>There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is</a:t>
            </a:r>
            <a:r>
              <a:rPr lang="ru-RU" sz="3600" b="1" dirty="0" smtClean="0"/>
              <a:t>/ </a:t>
            </a:r>
            <a:r>
              <a:rPr lang="ru-RU" sz="3600" b="1" dirty="0" err="1" smtClean="0"/>
              <a:t>there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are</a:t>
            </a:r>
            <a:r>
              <a:rPr lang="ru-RU" sz="3600" b="1" dirty="0" smtClean="0"/>
              <a:t>;</a:t>
            </a:r>
          </a:p>
          <a:p>
            <a:pPr algn="just"/>
            <a:r>
              <a:rPr lang="ru-RU" sz="3600" dirty="0" smtClean="0"/>
              <a:t>Повторить изученные </a:t>
            </a:r>
            <a:r>
              <a:rPr lang="ru-RU" sz="3600" b="1" dirty="0" smtClean="0"/>
              <a:t>лексические единицы </a:t>
            </a:r>
            <a:r>
              <a:rPr lang="ru-RU" sz="3600" dirty="0" smtClean="0"/>
              <a:t>по теме </a:t>
            </a:r>
            <a:r>
              <a:rPr lang="ru-RU" sz="3600" b="1" dirty="0" smtClean="0"/>
              <a:t>«Комната»;</a:t>
            </a:r>
          </a:p>
          <a:p>
            <a:pPr algn="just"/>
            <a:r>
              <a:rPr lang="ru-RU" sz="3600" dirty="0" smtClean="0"/>
              <a:t>Грамотно употреблять </a:t>
            </a:r>
            <a:r>
              <a:rPr lang="ru-RU" sz="3600" b="1" dirty="0" smtClean="0"/>
              <a:t>предлоги места </a:t>
            </a:r>
            <a:r>
              <a:rPr lang="ru-RU" sz="3600" dirty="0" smtClean="0"/>
              <a:t>в предложениях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лан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31860"/>
            <a:ext cx="4932040" cy="68261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760"/>
            <a:ext cx="7467600" cy="4361329"/>
          </a:xfrm>
        </p:spPr>
      </p:pic>
    </p:spTree>
    <p:extLst>
      <p:ext uri="{BB962C8B-B14F-4D97-AF65-F5344CB8AC3E}">
        <p14:creationId xmlns:p14="http://schemas.microsoft.com/office/powerpoint/2010/main" val="358748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7467600" cy="3509893"/>
          </a:xfrm>
        </p:spPr>
      </p:pic>
    </p:spTree>
    <p:extLst>
      <p:ext uri="{BB962C8B-B14F-4D97-AF65-F5344CB8AC3E}">
        <p14:creationId xmlns:p14="http://schemas.microsoft.com/office/powerpoint/2010/main" val="1089996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186</TotalTime>
  <Words>37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Century Schoolbook</vt:lpstr>
      <vt:lpstr>Wingdings</vt:lpstr>
      <vt:lpstr>Wingdings 2</vt:lpstr>
      <vt:lpstr>Эркер</vt:lpstr>
      <vt:lpstr>Презентация PowerPoint</vt:lpstr>
      <vt:lpstr>THE THEME OF THE LESSON</vt:lpstr>
      <vt:lpstr>ЦЕЛИ УРОКА: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Даниловы</dc:creator>
  <cp:lastModifiedBy>Пользователь</cp:lastModifiedBy>
  <cp:revision>16</cp:revision>
  <dcterms:created xsi:type="dcterms:W3CDTF">2016-11-17T14:11:13Z</dcterms:created>
  <dcterms:modified xsi:type="dcterms:W3CDTF">2017-04-05T12:59:10Z</dcterms:modified>
</cp:coreProperties>
</file>