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70" r:id="rId3"/>
    <p:sldId id="271" r:id="rId4"/>
    <p:sldId id="272" r:id="rId5"/>
    <p:sldId id="260" r:id="rId6"/>
    <p:sldId id="261" r:id="rId7"/>
    <p:sldId id="262" r:id="rId8"/>
    <p:sldId id="264" r:id="rId9"/>
    <p:sldId id="266" r:id="rId10"/>
    <p:sldId id="267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E3FDE45-AF77-4B5C-9715-49D594BDF05E}" styleName="Светлый стиль 1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-570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5400000">
            <a:off x="10089390" y="1792223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/>
                </a:solidFill>
              </a:defRPr>
            </a:lvl1pPr>
          </a:lstStyle>
          <a:p>
            <a:fld id="{1E700B27-DE4C-4B9E-BB11-B9027034A00F}" type="datetimeFigureOut">
              <a:rPr lang="en-US" dirty="0"/>
              <a:pPr/>
              <a:t>6/7/2017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5400000">
            <a:off x="8959592" y="3226820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10" name="Rectangle 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>
                <a:latin typeface="+mj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51FCE-E4BB-4680-8E50-3C0E348D2609}" type="datetimeFigureOut">
              <a:rPr lang="en-US" dirty="0"/>
              <a:t>6/7/2017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7645"/>
            <a:ext cx="4351023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8" y="2677644"/>
            <a:ext cx="3755379" cy="2283823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A073D-A903-47F8-8D16-77642FB0DF1F}" type="datetimeFigureOut">
              <a:rPr lang="en-US" dirty="0"/>
              <a:t>6/7/2017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1FA40-626B-4CA1-85D0-7A9016E395BA}" type="datetimeFigureOut">
              <a:rPr lang="en-US" dirty="0"/>
              <a:t>6/7/2017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0" y="3179762"/>
            <a:ext cx="4825159" cy="2840039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25EA-B9DC-48A7-991E-9A82573B1B21}" type="datetimeFigureOut">
              <a:rPr lang="en-US" dirty="0"/>
              <a:t>6/7/2017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B97F8-6CEB-469B-AFCC-889F2A2B1D5A}" type="datetimeFigureOut">
              <a:rPr lang="en-US" dirty="0"/>
              <a:t>6/7/2017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9179F-009E-4FA5-B091-7EBB82A185BD}" type="datetimeFigureOut">
              <a:rPr lang="en-US" dirty="0"/>
              <a:t>6/7/2017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295400"/>
            <a:ext cx="2793159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5" cy="45720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2895600"/>
            <a:ext cx="2793158" cy="312927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65CEB-0076-4E37-B880-BCEA9784DE0A}" type="datetimeFigureOut">
              <a:rPr lang="en-US" dirty="0"/>
              <a:t>6/7/2017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60" cy="173566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49E5E-3896-4118-99A7-7B85668F1C5E}" type="datetimeFigureOut">
              <a:rPr lang="en-US" dirty="0"/>
              <a:t>6/7/2017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966674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6" y="553666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F4739-9812-4A9F-890D-2AD6BA5F6EE8}" type="datetimeFigureOut">
              <a:rPr lang="en-US" dirty="0"/>
              <a:t>6/7/2017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063416"/>
            <a:ext cx="8825659" cy="1379755"/>
          </a:xfrm>
        </p:spPr>
        <p:txBody>
          <a:bodyPr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45AC5-A3F8-44AA-BA8F-596CDCC976D3}" type="datetimeFigureOut">
              <a:rPr lang="en-US" dirty="0"/>
              <a:t>6/7/2017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5" name="Rectangle 1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4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3" name="TextBox 12"/>
          <p:cNvSpPr txBox="1"/>
          <p:nvPr/>
        </p:nvSpPr>
        <p:spPr>
          <a:xfrm>
            <a:off x="9719438" y="2631815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8295" y="591093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0517"/>
            <a:ext cx="8453906" cy="2698249"/>
          </a:xfrm>
        </p:spPr>
        <p:txBody>
          <a:bodyPr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25772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3B183-A821-4095-A363-9EC968635539}" type="datetimeFigureOut">
              <a:rPr lang="en-US" dirty="0"/>
              <a:t>6/7/2017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32" name="Rectangle 3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33068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D01B4-0AA5-45E6-B2E6-5FA4078AEBCF}" type="datetimeFigureOut">
              <a:rPr lang="en-US" dirty="0"/>
              <a:t>6/7/2017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17299"/>
            <a:ext cx="312916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4" y="3193561"/>
            <a:ext cx="3129168" cy="283349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2"/>
            <a:ext cx="31453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93561"/>
            <a:ext cx="3145380" cy="283349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6700" y="2617299"/>
            <a:ext cx="3161029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6700" y="3193561"/>
            <a:ext cx="3164719" cy="28334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1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1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7335C-0450-40D7-8612-B3203BED4F28}" type="datetimeFigureOut">
              <a:rPr lang="en-US" dirty="0"/>
              <a:t>6/7/2017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2" y="4532845"/>
            <a:ext cx="30504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2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3" y="5109107"/>
            <a:ext cx="3050437" cy="91794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537" y="4532846"/>
            <a:ext cx="3046766" cy="651156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3" y="2603500"/>
            <a:ext cx="2691241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8865" y="5184002"/>
            <a:ext cx="3050438" cy="84305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3434" y="4532847"/>
            <a:ext cx="3050438" cy="65115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3434" y="5184001"/>
            <a:ext cx="3050437" cy="843054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388153" y="2603500"/>
            <a:ext cx="0" cy="3517594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801905" y="2603500"/>
            <a:ext cx="0" cy="34925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6A105-2A1C-4284-B4EA-07CF89B1A393}" type="datetimeFigureOut">
              <a:rPr lang="en-US" dirty="0"/>
              <a:t>6/7/2017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973668"/>
            <a:ext cx="8825660" cy="70696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BE609-F3F2-45E6-BD6A-E03A8C86C1AE}" type="datetimeFigureOut">
              <a:rPr lang="en-US" dirty="0"/>
              <a:t>6/7/2017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76756" y="1278468"/>
            <a:ext cx="1413933" cy="4748589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8"/>
            <a:ext cx="6247546" cy="474859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4AD68-089C-4467-A8F3-EA2BBCA6B44E}" type="datetimeFigureOut">
              <a:rPr lang="en-US" dirty="0"/>
              <a:t>6/7/2017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26" name="Rectangle 2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0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3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2603500"/>
            <a:ext cx="8761412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0938" y="639406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7E0D914D-B099-4142-A885-11F276715148}" type="datetimeFigureOut">
              <a:rPr lang="en-US" dirty="0"/>
              <a:t>6/7/2017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8358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 b="1" i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22" name="Rectangle 2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gif"/><Relationship Id="rId3" Type="http://schemas.openxmlformats.org/officeDocument/2006/relationships/image" Target="../media/image4.gif"/><Relationship Id="rId7" Type="http://schemas.openxmlformats.org/officeDocument/2006/relationships/image" Target="../media/image8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gif"/><Relationship Id="rId5" Type="http://schemas.openxmlformats.org/officeDocument/2006/relationships/image" Target="../media/image6.gif"/><Relationship Id="rId10" Type="http://schemas.openxmlformats.org/officeDocument/2006/relationships/image" Target="../media/image11.jpeg"/><Relationship Id="rId4" Type="http://schemas.openxmlformats.org/officeDocument/2006/relationships/image" Target="../media/image5.gif"/><Relationship Id="rId9" Type="http://schemas.openxmlformats.org/officeDocument/2006/relationships/image" Target="../media/image10.gi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gif"/><Relationship Id="rId3" Type="http://schemas.openxmlformats.org/officeDocument/2006/relationships/image" Target="../media/image13.gif"/><Relationship Id="rId7" Type="http://schemas.openxmlformats.org/officeDocument/2006/relationships/image" Target="../media/image17.gif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gif"/><Relationship Id="rId5" Type="http://schemas.openxmlformats.org/officeDocument/2006/relationships/image" Target="../media/image15.gif"/><Relationship Id="rId4" Type="http://schemas.openxmlformats.org/officeDocument/2006/relationships/image" Target="../media/image14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gif"/><Relationship Id="rId5" Type="http://schemas.openxmlformats.org/officeDocument/2006/relationships/image" Target="../media/image22.jpeg"/><Relationship Id="rId4" Type="http://schemas.openxmlformats.org/officeDocument/2006/relationships/image" Target="../media/image21.gi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26.jpeg"/><Relationship Id="rId7" Type="http://schemas.openxmlformats.org/officeDocument/2006/relationships/image" Target="../media/image13.gif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gif"/><Relationship Id="rId11" Type="http://schemas.openxmlformats.org/officeDocument/2006/relationships/image" Target="../media/image28.jpeg"/><Relationship Id="rId5" Type="http://schemas.openxmlformats.org/officeDocument/2006/relationships/image" Target="../media/image19.png"/><Relationship Id="rId10" Type="http://schemas.openxmlformats.org/officeDocument/2006/relationships/image" Target="../media/image27.jpeg"/><Relationship Id="rId4" Type="http://schemas.openxmlformats.org/officeDocument/2006/relationships/image" Target="../media/image23.gif"/><Relationship Id="rId9" Type="http://schemas.openxmlformats.org/officeDocument/2006/relationships/image" Target="../media/image12.gi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129566" y="669701"/>
            <a:ext cx="8306873" cy="1751528"/>
          </a:xfrm>
        </p:spPr>
        <p:txBody>
          <a:bodyPr/>
          <a:lstStyle/>
          <a:p>
            <a:r>
              <a:rPr lang="en-US" sz="9600" b="1" i="1" spc="5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Food &amp; Drink</a:t>
            </a:r>
            <a:endParaRPr lang="ru-RU" sz="9600" b="1" i="1" spc="50" dirty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705750" y="5537234"/>
            <a:ext cx="5001146" cy="861420"/>
          </a:xfrm>
        </p:spPr>
        <p:txBody>
          <a:bodyPr>
            <a:normAutofit fontScale="25000" lnSpcReduction="20000"/>
          </a:bodyPr>
          <a:lstStyle/>
          <a:p>
            <a:r>
              <a:rPr lang="ru-RU" sz="4300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Сафина Роза </a:t>
            </a:r>
            <a:r>
              <a:rPr lang="ru-RU" sz="4300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Сибагатовна</a:t>
            </a:r>
            <a:r>
              <a:rPr lang="ru-RU" sz="4300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учитель английского языка </a:t>
            </a:r>
            <a:r>
              <a:rPr lang="ru-RU" sz="4300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</a:t>
            </a:r>
            <a:r>
              <a:rPr lang="ru-RU" sz="4300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«колледж-интерна т </a:t>
            </a:r>
            <a:r>
              <a:rPr lang="ru-RU" sz="4300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циодс</a:t>
            </a:r>
            <a:r>
              <a:rPr lang="ru-RU" sz="4300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 г. </a:t>
            </a:r>
            <a:r>
              <a:rPr lang="ru-RU" sz="4300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Ханты-мансийск</a:t>
            </a:r>
            <a:endParaRPr lang="ru-RU" sz="4300" i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43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300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</a:t>
            </a:r>
          </a:p>
          <a:p>
            <a:r>
              <a:rPr lang="ru-RU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                                     </a:t>
            </a:r>
            <a:endParaRPr lang="ru-RU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 descr="C:\Users\Роза\Desktop\food_min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9826" y="2575775"/>
            <a:ext cx="4589342" cy="2897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1575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14289" y="0"/>
            <a:ext cx="523733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4400" b="1" i="1" spc="50" dirty="0" smtClean="0">
                <a:ln w="0"/>
                <a:solidFill>
                  <a:srgbClr val="0F6FC6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Fruit </a:t>
            </a:r>
            <a:r>
              <a:rPr lang="en-US" sz="4400" b="1" i="1" spc="50" dirty="0">
                <a:ln w="0"/>
                <a:solidFill>
                  <a:srgbClr val="0F6FC6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&amp; Vegetables</a:t>
            </a:r>
            <a:endParaRPr lang="ru-RU" sz="4400" b="1" i="1" spc="50" dirty="0">
              <a:ln w="0"/>
              <a:solidFill>
                <a:srgbClr val="0F6FC6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Анимашки Еда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17657">
            <a:off x="651662" y="977075"/>
            <a:ext cx="1546412" cy="1293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6" descr="Груши мигают смайлик гифка анимация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60848">
            <a:off x="2830562" y="1574325"/>
            <a:ext cx="1267579" cy="1223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0" descr="Анимашки Еда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9731" y="937141"/>
            <a:ext cx="1333500" cy="123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4" descr="http://www.playcast.ru/uploads/2015/10/19/15525111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6050" y="769441"/>
            <a:ext cx="628650" cy="1504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6" descr="tort-na-den-rozhdeniya-animatsionnaya-kartinka-0024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0664" y="1569301"/>
            <a:ext cx="1247952" cy="1201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471230" y="2186259"/>
            <a:ext cx="147348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3200" b="1" dirty="0" smtClean="0">
                <a:solidFill>
                  <a:prstClr val="black"/>
                </a:solidFill>
              </a:rPr>
              <a:t> </a:t>
            </a:r>
            <a:r>
              <a:rPr lang="en-US" sz="3200" b="1" dirty="0">
                <a:solidFill>
                  <a:prstClr val="black"/>
                </a:solidFill>
              </a:rPr>
              <a:t>apple</a:t>
            </a:r>
            <a:endParaRPr lang="ru-RU" sz="3200" b="1" dirty="0">
              <a:solidFill>
                <a:prstClr val="black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751458" y="937141"/>
            <a:ext cx="123623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3200" b="1" dirty="0" smtClean="0">
                <a:solidFill>
                  <a:prstClr val="black"/>
                </a:solidFill>
              </a:rPr>
              <a:t> </a:t>
            </a:r>
            <a:r>
              <a:rPr lang="en-US" sz="3200" b="1" dirty="0">
                <a:solidFill>
                  <a:prstClr val="black"/>
                </a:solidFill>
              </a:rPr>
              <a:t>pear</a:t>
            </a:r>
            <a:endParaRPr lang="ru-RU" sz="3200" b="1" dirty="0">
              <a:solidFill>
                <a:prstClr val="black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407703" y="2274392"/>
            <a:ext cx="174599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3200" b="1" dirty="0" smtClean="0">
                <a:solidFill>
                  <a:prstClr val="black"/>
                </a:solidFill>
              </a:rPr>
              <a:t> </a:t>
            </a:r>
            <a:r>
              <a:rPr lang="en-US" sz="3200" b="1" dirty="0">
                <a:solidFill>
                  <a:prstClr val="black"/>
                </a:solidFill>
              </a:rPr>
              <a:t>orange</a:t>
            </a:r>
            <a:endParaRPr lang="ru-RU" sz="3200" b="1" dirty="0">
              <a:solidFill>
                <a:prstClr val="black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699335" y="935025"/>
            <a:ext cx="172996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3200" b="1" dirty="0" smtClean="0">
                <a:solidFill>
                  <a:prstClr val="black"/>
                </a:solidFill>
              </a:rPr>
              <a:t> </a:t>
            </a:r>
            <a:r>
              <a:rPr lang="en-US" sz="3200" b="1" dirty="0">
                <a:solidFill>
                  <a:prstClr val="black"/>
                </a:solidFill>
              </a:rPr>
              <a:t>tomato</a:t>
            </a:r>
            <a:endParaRPr lang="ru-RU" sz="3200" b="1" dirty="0">
              <a:solidFill>
                <a:prstClr val="black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8623310" y="2359300"/>
            <a:ext cx="237116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3200" b="1" dirty="0" smtClean="0">
                <a:solidFill>
                  <a:prstClr val="black"/>
                </a:solidFill>
              </a:rPr>
              <a:t> </a:t>
            </a:r>
            <a:r>
              <a:rPr lang="en-US" sz="3200" b="1" dirty="0">
                <a:solidFill>
                  <a:prstClr val="black"/>
                </a:solidFill>
              </a:rPr>
              <a:t>cucumber</a:t>
            </a:r>
            <a:endParaRPr lang="ru-RU" sz="3200" b="1" dirty="0">
              <a:solidFill>
                <a:prstClr val="black"/>
              </a:solidFill>
            </a:endParaRPr>
          </a:p>
        </p:txBody>
      </p:sp>
      <p:pic>
        <p:nvPicPr>
          <p:cNvPr id="13" name="Picture 4" descr="Анимашки Еда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70061">
            <a:off x="924430" y="3467223"/>
            <a:ext cx="1000873" cy="1441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105055" y="5027118"/>
            <a:ext cx="18774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3200" b="1" dirty="0">
                <a:solidFill>
                  <a:prstClr val="black"/>
                </a:solidFill>
              </a:rPr>
              <a:t> </a:t>
            </a:r>
            <a:r>
              <a:rPr lang="en-US" sz="3200" b="1" dirty="0" smtClean="0">
                <a:solidFill>
                  <a:prstClr val="black"/>
                </a:solidFill>
              </a:rPr>
              <a:t>banana</a:t>
            </a:r>
            <a:endParaRPr lang="ru-RU" sz="3200" b="1" dirty="0">
              <a:solidFill>
                <a:prstClr val="black"/>
              </a:solidFill>
            </a:endParaRPr>
          </a:p>
        </p:txBody>
      </p:sp>
      <p:pic>
        <p:nvPicPr>
          <p:cNvPr id="15" name="Picture 8" descr=" &lt;b&gt;Абрикос&lt;/b&gt;  картинки смайлики"/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6065" y="4148592"/>
            <a:ext cx="1644328" cy="1463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3950168" y="3895463"/>
            <a:ext cx="183575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3200" b="1" dirty="0" smtClean="0">
                <a:solidFill>
                  <a:prstClr val="black"/>
                </a:solidFill>
              </a:rPr>
              <a:t> </a:t>
            </a:r>
            <a:r>
              <a:rPr lang="en-US" sz="3200" b="1" dirty="0">
                <a:solidFill>
                  <a:prstClr val="black"/>
                </a:solidFill>
              </a:rPr>
              <a:t>apricot </a:t>
            </a:r>
            <a:endParaRPr lang="ru-RU" sz="3200" b="1" dirty="0">
              <a:solidFill>
                <a:prstClr val="black"/>
              </a:solidFill>
            </a:endParaRPr>
          </a:p>
        </p:txBody>
      </p:sp>
      <p:pic>
        <p:nvPicPr>
          <p:cNvPr id="17" name="Picture 12" descr="Капуста с улыбкой смайлик гифка анимация"/>
          <p:cNvPicPr>
            <a:picLocks noChangeAspect="1" noChangeArrowheads="1" noCrop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3012" y="3676523"/>
            <a:ext cx="1466850" cy="1343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Прямоугольник 17"/>
          <p:cNvSpPr/>
          <p:nvPr/>
        </p:nvSpPr>
        <p:spPr>
          <a:xfrm>
            <a:off x="6582954" y="5027118"/>
            <a:ext cx="218040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3200" b="1" dirty="0" smtClean="0">
                <a:solidFill>
                  <a:prstClr val="black"/>
                </a:solidFill>
              </a:rPr>
              <a:t> </a:t>
            </a:r>
            <a:r>
              <a:rPr lang="en-US" sz="3200" b="1" dirty="0">
                <a:solidFill>
                  <a:prstClr val="black"/>
                </a:solidFill>
              </a:rPr>
              <a:t>cabbage</a:t>
            </a:r>
            <a:endParaRPr lang="ru-RU" sz="3200" b="1" dirty="0">
              <a:solidFill>
                <a:prstClr val="black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9656468" y="3895463"/>
            <a:ext cx="172996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3200" b="1" dirty="0" smtClean="0">
                <a:solidFill>
                  <a:prstClr val="black"/>
                </a:solidFill>
              </a:rPr>
              <a:t> </a:t>
            </a:r>
            <a:r>
              <a:rPr lang="en-US" sz="3200" b="1" dirty="0">
                <a:solidFill>
                  <a:prstClr val="black"/>
                </a:solidFill>
              </a:rPr>
              <a:t>potato </a:t>
            </a:r>
            <a:endParaRPr lang="ru-RU" sz="3200" b="1" dirty="0">
              <a:solidFill>
                <a:prstClr val="black"/>
              </a:solidFill>
            </a:endParaRPr>
          </a:p>
        </p:txBody>
      </p:sp>
      <p:pic>
        <p:nvPicPr>
          <p:cNvPr id="1026" name="Picture 2" descr="C:\Users\Роза\Desktop\i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3359" y="4452938"/>
            <a:ext cx="3162300" cy="2047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6839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4" grpId="0"/>
      <p:bldP spid="16" grpId="0"/>
      <p:bldP spid="18" grpId="0"/>
      <p:bldP spid="1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64066" y="120776"/>
            <a:ext cx="157447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4400" b="1" i="1" spc="50" dirty="0">
                <a:ln w="0"/>
                <a:solidFill>
                  <a:srgbClr val="0F6FC6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Food</a:t>
            </a:r>
            <a:endParaRPr lang="ru-RU" sz="4400" b="1" i="1" spc="50" dirty="0">
              <a:ln w="0"/>
              <a:solidFill>
                <a:srgbClr val="0F6FC6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8" descr="syr-animatsionnaya-kartinka-0026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40568">
            <a:off x="986866" y="1028955"/>
            <a:ext cx="1028700" cy="1371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40243" y="2539294"/>
            <a:ext cx="172194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3200" b="1" dirty="0">
                <a:solidFill>
                  <a:prstClr val="black"/>
                </a:solidFill>
              </a:rPr>
              <a:t>Cheese</a:t>
            </a:r>
            <a:endParaRPr lang="ru-RU" sz="3200" b="1" dirty="0">
              <a:solidFill>
                <a:prstClr val="black"/>
              </a:solidFill>
            </a:endParaRPr>
          </a:p>
        </p:txBody>
      </p:sp>
      <p:pic>
        <p:nvPicPr>
          <p:cNvPr id="5" name="Picture 6" descr="Шоколад - Маленькие картинки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9398" y="1661998"/>
            <a:ext cx="1114229" cy="1754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861711" y="1077223"/>
            <a:ext cx="229582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3200" b="1" dirty="0">
                <a:solidFill>
                  <a:prstClr val="black"/>
                </a:solidFill>
              </a:rPr>
              <a:t>Chocolate</a:t>
            </a:r>
            <a:endParaRPr lang="ru-RU" sz="3200" b="1" dirty="0">
              <a:solidFill>
                <a:prstClr val="black"/>
              </a:solidFill>
            </a:endParaRPr>
          </a:p>
        </p:txBody>
      </p:sp>
      <p:pic>
        <p:nvPicPr>
          <p:cNvPr id="1032" name="Picture 8" descr="Яйцо девочка и яйцо мальчик смайлик гифка анимация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8950" y="1077223"/>
            <a:ext cx="1428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6638536" y="2692979"/>
            <a:ext cx="112082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3200" b="1" dirty="0">
                <a:solidFill>
                  <a:prstClr val="black"/>
                </a:solidFill>
              </a:rPr>
              <a:t>Eggs</a:t>
            </a:r>
            <a:endParaRPr lang="ru-RU" sz="3200" b="1" dirty="0">
              <a:solidFill>
                <a:prstClr val="black"/>
              </a:solidFill>
            </a:endParaRPr>
          </a:p>
        </p:txBody>
      </p:sp>
      <p:pic>
        <p:nvPicPr>
          <p:cNvPr id="12" name="Picture 4" descr="АНИМАШКИ, БЛЕСТЯШКИ ЕДА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7522" y="2318491"/>
            <a:ext cx="2210173" cy="1611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9587208" y="3637259"/>
            <a:ext cx="13115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3200" b="1" dirty="0">
                <a:solidFill>
                  <a:prstClr val="black"/>
                </a:solidFill>
              </a:rPr>
              <a:t>Butter</a:t>
            </a:r>
            <a:endParaRPr lang="ru-RU" sz="3200" b="1" dirty="0">
              <a:solidFill>
                <a:prstClr val="black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9753023" y="1422367"/>
            <a:ext cx="135966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3200" b="1" dirty="0">
                <a:solidFill>
                  <a:prstClr val="black"/>
                </a:solidFill>
              </a:rPr>
              <a:t>Bread</a:t>
            </a:r>
            <a:endParaRPr lang="ru-RU" sz="3200" b="1" dirty="0">
              <a:solidFill>
                <a:prstClr val="black"/>
              </a:solidFill>
            </a:endParaRPr>
          </a:p>
        </p:txBody>
      </p:sp>
      <p:pic>
        <p:nvPicPr>
          <p:cNvPr id="1034" name="Picture 10" descr="http://www.clipartkid.com/images/601/sugar-clip-art-cliparts-co-4fy4kR-clipart.gi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394" y="3567150"/>
            <a:ext cx="1610259" cy="2411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1270663" y="6038039"/>
            <a:ext cx="13179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3200" b="1" dirty="0">
                <a:solidFill>
                  <a:prstClr val="black"/>
                </a:solidFill>
              </a:rPr>
              <a:t>Sugar</a:t>
            </a:r>
            <a:endParaRPr lang="ru-RU" sz="3200" b="1" dirty="0">
              <a:solidFill>
                <a:prstClr val="black"/>
              </a:solidFill>
            </a:endParaRPr>
          </a:p>
        </p:txBody>
      </p:sp>
      <p:pic>
        <p:nvPicPr>
          <p:cNvPr id="19" name="Picture 2" descr="Анимашки Еда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131467">
            <a:off x="4542280" y="3870941"/>
            <a:ext cx="1458072" cy="1521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4635471" y="5686754"/>
            <a:ext cx="161454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3200" b="1" dirty="0">
                <a:solidFill>
                  <a:prstClr val="black"/>
                </a:solidFill>
              </a:rPr>
              <a:t>Biscuits</a:t>
            </a:r>
            <a:endParaRPr lang="ru-RU" sz="3200" b="1" dirty="0">
              <a:solidFill>
                <a:prstClr val="black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8267168" y="5626092"/>
            <a:ext cx="103906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3200" b="1" dirty="0">
                <a:solidFill>
                  <a:prstClr val="black"/>
                </a:solidFill>
              </a:rPr>
              <a:t>Jam</a:t>
            </a:r>
            <a:endParaRPr lang="ru-RU" sz="3200" b="1" dirty="0">
              <a:solidFill>
                <a:prstClr val="black"/>
              </a:solidFill>
            </a:endParaRPr>
          </a:p>
        </p:txBody>
      </p:sp>
      <p:pic>
        <p:nvPicPr>
          <p:cNvPr id="22" name="Picture 10" descr="АНИМАШКИ, БЛЕСТЯШКИ ЕДА"/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6350" y="4222034"/>
            <a:ext cx="1260705" cy="1260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3110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  <p:bldP spid="10" grpId="0"/>
      <p:bldP spid="11" grpId="0"/>
      <p:bldP spid="13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Бутылка молока с ложкой картинка смайлик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762" y="951803"/>
            <a:ext cx="1967570" cy="2028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759035" y="236686"/>
            <a:ext cx="159210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4400" b="1" i="1" spc="50" dirty="0">
                <a:ln w="0"/>
                <a:solidFill>
                  <a:srgbClr val="0F6FC6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Drink</a:t>
            </a:r>
            <a:endParaRPr lang="ru-RU" sz="4400" b="1" i="1" spc="50" dirty="0">
              <a:ln w="0"/>
              <a:solidFill>
                <a:srgbClr val="0F6FC6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10719" y="3038013"/>
            <a:ext cx="98777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3200" b="1" dirty="0">
                <a:solidFill>
                  <a:prstClr val="black"/>
                </a:solidFill>
              </a:rPr>
              <a:t>Milk</a:t>
            </a:r>
            <a:endParaRPr lang="ru-RU" sz="3200" b="1" dirty="0">
              <a:solidFill>
                <a:prstClr val="black"/>
              </a:solidFill>
            </a:endParaRPr>
          </a:p>
        </p:txBody>
      </p:sp>
      <p:pic>
        <p:nvPicPr>
          <p:cNvPr id="5124" name="Picture 4" descr="Кофейный автомат смайлики картинки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7683" y="1293991"/>
            <a:ext cx="2273455" cy="2273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651032" y="3622788"/>
            <a:ext cx="152477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3200" b="1" dirty="0">
                <a:solidFill>
                  <a:prstClr val="black"/>
                </a:solidFill>
              </a:rPr>
              <a:t>Coffee</a:t>
            </a:r>
            <a:endParaRPr lang="ru-RU" sz="3200" b="1" dirty="0">
              <a:solidFill>
                <a:prstClr val="black"/>
              </a:solidFill>
            </a:endParaRPr>
          </a:p>
        </p:txBody>
      </p:sp>
      <p:pic>
        <p:nvPicPr>
          <p:cNvPr id="5126" name="Picture 6" descr="Чайник со свистком смайлики картинки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7489" y="954610"/>
            <a:ext cx="2209571" cy="2121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8522193" y="3075800"/>
            <a:ext cx="89159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3200" b="1" dirty="0">
                <a:solidFill>
                  <a:prstClr val="black"/>
                </a:solidFill>
              </a:rPr>
              <a:t>Tea</a:t>
            </a:r>
            <a:endParaRPr lang="ru-RU" sz="3200" b="1" dirty="0">
              <a:solidFill>
                <a:prstClr val="black"/>
              </a:solidFill>
            </a:endParaRPr>
          </a:p>
        </p:txBody>
      </p:sp>
      <p:pic>
        <p:nvPicPr>
          <p:cNvPr id="5128" name="Picture 8" descr="https://im0-tub-ru.yandex.net/i?id=59cbca710b4443ce888df5c10ab6f011&amp;n=33&amp;h=215&amp;w=21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8421" y="4323472"/>
            <a:ext cx="1588845" cy="1574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6134291" y="5897674"/>
            <a:ext cx="28937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3200" b="1" dirty="0">
                <a:solidFill>
                  <a:prstClr val="black"/>
                </a:solidFill>
              </a:rPr>
              <a:t>Mineral water</a:t>
            </a:r>
            <a:endParaRPr lang="ru-RU" sz="3200" b="1" dirty="0">
              <a:solidFill>
                <a:prstClr val="black"/>
              </a:solidFill>
            </a:endParaRPr>
          </a:p>
        </p:txBody>
      </p:sp>
      <p:pic>
        <p:nvPicPr>
          <p:cNvPr id="5132" name="Picture 12" descr="Свежий сок картинки смайлики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4647" y="3813339"/>
            <a:ext cx="1823792" cy="2084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304647" y="5897673"/>
            <a:ext cx="125226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3200" b="1" dirty="0">
                <a:solidFill>
                  <a:prstClr val="black"/>
                </a:solidFill>
              </a:rPr>
              <a:t>Juice</a:t>
            </a:r>
            <a:endParaRPr lang="ru-RU" sz="32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7176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t="3016" b="3159"/>
          <a:stretch/>
        </p:blipFill>
        <p:spPr>
          <a:xfrm>
            <a:off x="602803" y="1197735"/>
            <a:ext cx="9801555" cy="5061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697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0710" y="1183219"/>
            <a:ext cx="6096000" cy="5262979"/>
          </a:xfrm>
          <a:prstGeom prst="rect">
            <a:avLst/>
          </a:prstGeom>
        </p:spPr>
        <p:txBody>
          <a:bodyPr>
            <a:spAutoFit/>
          </a:bodyPr>
          <a:lstStyle/>
          <a:p>
            <a:pPr marL="609600" lvl="0" indent="-609600" defTabSz="9144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9BB0CB"/>
              </a:buClr>
              <a:buFont typeface="Wingdings" panose="05000000000000000000" pitchFamily="2" charset="2"/>
              <a:buChar char="l"/>
            </a:pPr>
            <a:r>
              <a:rPr lang="en-US" altLang="ru-RU" sz="2000" kern="0" dirty="0">
                <a:solidFill>
                  <a:srgbClr val="000000"/>
                </a:solidFill>
                <a:latin typeface="Arial"/>
              </a:rPr>
              <a:t>A bottle of …</a:t>
            </a:r>
          </a:p>
          <a:p>
            <a:pPr marL="609600" lvl="0" indent="-609600" defTabSz="9144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9BB0CB"/>
              </a:buClr>
              <a:buFont typeface="Wingdings" panose="05000000000000000000" pitchFamily="2" charset="2"/>
              <a:buAutoNum type="alphaLcParenR"/>
            </a:pPr>
            <a:r>
              <a:rPr lang="en-US" altLang="ru-RU" sz="2000" kern="0" dirty="0">
                <a:solidFill>
                  <a:srgbClr val="000000"/>
                </a:solidFill>
                <a:latin typeface="Arial"/>
              </a:rPr>
              <a:t>t</a:t>
            </a:r>
            <a:r>
              <a:rPr lang="en-US" altLang="ru-RU" sz="2000" kern="0" dirty="0" smtClean="0">
                <a:solidFill>
                  <a:srgbClr val="000000"/>
                </a:solidFill>
                <a:latin typeface="Arial"/>
              </a:rPr>
              <a:t>ea</a:t>
            </a:r>
            <a:endParaRPr lang="en-US" altLang="ru-RU" sz="2000" kern="0" dirty="0">
              <a:solidFill>
                <a:srgbClr val="000000"/>
              </a:solidFill>
              <a:latin typeface="Arial"/>
            </a:endParaRPr>
          </a:p>
          <a:p>
            <a:pPr marL="609600" lvl="0" indent="-609600" defTabSz="9144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9BB0CB"/>
              </a:buClr>
              <a:buFont typeface="Wingdings" panose="05000000000000000000" pitchFamily="2" charset="2"/>
              <a:buAutoNum type="alphaLcParenR"/>
            </a:pPr>
            <a:r>
              <a:rPr lang="en-US" altLang="ru-RU" sz="2000" kern="0" dirty="0">
                <a:solidFill>
                  <a:srgbClr val="000000"/>
                </a:solidFill>
                <a:latin typeface="Arial"/>
              </a:rPr>
              <a:t>c</a:t>
            </a:r>
            <a:r>
              <a:rPr lang="en-US" altLang="ru-RU" sz="2000" kern="0" dirty="0" smtClean="0">
                <a:solidFill>
                  <a:srgbClr val="000000"/>
                </a:solidFill>
                <a:latin typeface="Arial"/>
              </a:rPr>
              <a:t>offee</a:t>
            </a:r>
          </a:p>
          <a:p>
            <a:pPr marL="609600" lvl="0" indent="-609600" defTabSz="9144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9BB0CB"/>
              </a:buClr>
              <a:buFont typeface="Wingdings" panose="05000000000000000000" pitchFamily="2" charset="2"/>
              <a:buAutoNum type="alphaLcParenR"/>
            </a:pPr>
            <a:r>
              <a:rPr lang="en-US" sz="2000" kern="0" dirty="0">
                <a:solidFill>
                  <a:srgbClr val="000000"/>
                </a:solidFill>
                <a:latin typeface="Arial"/>
              </a:rPr>
              <a:t>m</a:t>
            </a:r>
            <a:r>
              <a:rPr lang="en-US" sz="2000" kern="0" dirty="0" smtClean="0">
                <a:solidFill>
                  <a:srgbClr val="000000"/>
                </a:solidFill>
                <a:latin typeface="Arial"/>
              </a:rPr>
              <a:t>ineral </a:t>
            </a:r>
            <a:r>
              <a:rPr lang="en-US" sz="2000" kern="0" dirty="0">
                <a:solidFill>
                  <a:srgbClr val="000000"/>
                </a:solidFill>
                <a:latin typeface="Arial"/>
              </a:rPr>
              <a:t>water</a:t>
            </a:r>
            <a:endParaRPr lang="ru-RU" sz="2000" kern="0" dirty="0">
              <a:solidFill>
                <a:srgbClr val="000000"/>
              </a:solidFill>
              <a:latin typeface="Arial"/>
            </a:endParaRPr>
          </a:p>
          <a:p>
            <a:pPr marL="609600" lvl="0" indent="-609600" defTabSz="9144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9BB0CB"/>
              </a:buClr>
              <a:buFont typeface="Wingdings" panose="05000000000000000000" pitchFamily="2" charset="2"/>
              <a:buChar char="l"/>
            </a:pPr>
            <a:endParaRPr lang="en-US" altLang="ru-RU" sz="2000" kern="0" dirty="0" smtClean="0">
              <a:solidFill>
                <a:srgbClr val="000000"/>
              </a:solidFill>
              <a:latin typeface="Arial"/>
            </a:endParaRPr>
          </a:p>
          <a:p>
            <a:pPr marL="609600" lvl="0" indent="-609600" defTabSz="9144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9BB0CB"/>
              </a:buClr>
              <a:buFont typeface="Wingdings" panose="05000000000000000000" pitchFamily="2" charset="2"/>
              <a:buChar char="l"/>
            </a:pPr>
            <a:r>
              <a:rPr lang="en-US" altLang="ru-RU" sz="2000" kern="0" dirty="0" smtClean="0">
                <a:solidFill>
                  <a:srgbClr val="000000"/>
                </a:solidFill>
                <a:latin typeface="Arial"/>
              </a:rPr>
              <a:t>A </a:t>
            </a:r>
            <a:r>
              <a:rPr lang="en-US" altLang="ru-RU" sz="2000" kern="0" dirty="0" err="1">
                <a:solidFill>
                  <a:srgbClr val="000000"/>
                </a:solidFill>
                <a:latin typeface="Arial"/>
              </a:rPr>
              <a:t>litre</a:t>
            </a:r>
            <a:r>
              <a:rPr lang="en-US" altLang="ru-RU" sz="2000" kern="0" dirty="0">
                <a:solidFill>
                  <a:srgbClr val="000000"/>
                </a:solidFill>
                <a:latin typeface="Arial"/>
              </a:rPr>
              <a:t> of </a:t>
            </a:r>
          </a:p>
          <a:p>
            <a:pPr marL="609600" indent="-609600" defTabSz="9144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9BB0CB"/>
              </a:buClr>
              <a:buFont typeface="Wingdings" panose="05000000000000000000" pitchFamily="2" charset="2"/>
              <a:buAutoNum type="alphaLcParenR"/>
            </a:pPr>
            <a:r>
              <a:rPr lang="en-US" sz="2000" kern="0" dirty="0" smtClean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000" kern="0" dirty="0">
                <a:solidFill>
                  <a:srgbClr val="000000"/>
                </a:solidFill>
                <a:latin typeface="Arial"/>
              </a:rPr>
              <a:t>m</a:t>
            </a:r>
            <a:r>
              <a:rPr lang="en-US" sz="2000" kern="0" dirty="0" smtClean="0">
                <a:solidFill>
                  <a:srgbClr val="000000"/>
                </a:solidFill>
                <a:latin typeface="Arial"/>
              </a:rPr>
              <a:t>ineral </a:t>
            </a:r>
            <a:r>
              <a:rPr lang="en-US" sz="2000" kern="0" dirty="0">
                <a:solidFill>
                  <a:srgbClr val="000000"/>
                </a:solidFill>
                <a:latin typeface="Arial"/>
              </a:rPr>
              <a:t>water</a:t>
            </a:r>
          </a:p>
          <a:p>
            <a:pPr marL="609600" indent="-609600" defTabSz="9144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9BB0CB"/>
              </a:buClr>
              <a:buFont typeface="Wingdings" panose="05000000000000000000" pitchFamily="2" charset="2"/>
              <a:buAutoNum type="alphaLcParenR"/>
            </a:pPr>
            <a:r>
              <a:rPr lang="en-US" sz="2000" kern="0" dirty="0">
                <a:solidFill>
                  <a:srgbClr val="000000"/>
                </a:solidFill>
                <a:latin typeface="Arial"/>
              </a:rPr>
              <a:t> j</a:t>
            </a:r>
            <a:r>
              <a:rPr lang="en-US" sz="2000" kern="0" dirty="0" smtClean="0">
                <a:solidFill>
                  <a:srgbClr val="000000"/>
                </a:solidFill>
                <a:latin typeface="Arial"/>
              </a:rPr>
              <a:t>uice</a:t>
            </a:r>
            <a:endParaRPr lang="en-US" altLang="ru-RU" sz="2000" kern="0" dirty="0">
              <a:solidFill>
                <a:srgbClr val="000000"/>
              </a:solidFill>
              <a:latin typeface="Arial"/>
            </a:endParaRPr>
          </a:p>
          <a:p>
            <a:pPr marL="609600" indent="-609600" defTabSz="9144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9BB0CB"/>
              </a:buClr>
              <a:buFont typeface="Wingdings" panose="05000000000000000000" pitchFamily="2" charset="2"/>
              <a:buAutoNum type="alphaLcParenR"/>
            </a:pPr>
            <a:r>
              <a:rPr lang="en-US" altLang="ru-RU" sz="2000" kern="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altLang="ru-RU" sz="2000" kern="0" dirty="0" smtClean="0">
                <a:solidFill>
                  <a:srgbClr val="000000"/>
                </a:solidFill>
                <a:latin typeface="Arial"/>
              </a:rPr>
              <a:t>milk</a:t>
            </a:r>
            <a:endParaRPr lang="en-US" altLang="ru-RU" sz="2000" kern="0" dirty="0">
              <a:solidFill>
                <a:srgbClr val="000000"/>
              </a:solidFill>
              <a:latin typeface="Arial"/>
            </a:endParaRPr>
          </a:p>
          <a:p>
            <a:pPr marL="609600" lvl="0" indent="-609600" defTabSz="9144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9BB0CB"/>
              </a:buClr>
              <a:buFont typeface="Wingdings" panose="05000000000000000000" pitchFamily="2" charset="2"/>
              <a:buChar char="l"/>
            </a:pPr>
            <a:r>
              <a:rPr lang="en-US" altLang="ru-RU" sz="2000" kern="0" dirty="0">
                <a:solidFill>
                  <a:srgbClr val="000000"/>
                </a:solidFill>
                <a:latin typeface="Arial"/>
              </a:rPr>
              <a:t>A kilo of…</a:t>
            </a:r>
          </a:p>
          <a:p>
            <a:pPr marL="609600" lvl="0" indent="-609600" defTabSz="9144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9BB0CB"/>
              </a:buClr>
              <a:buFont typeface="Wingdings" panose="05000000000000000000" pitchFamily="2" charset="2"/>
              <a:buAutoNum type="alphaLcParenR"/>
            </a:pPr>
            <a:r>
              <a:rPr lang="en-US" altLang="ru-RU" sz="2000" kern="0" dirty="0">
                <a:solidFill>
                  <a:srgbClr val="000000"/>
                </a:solidFill>
                <a:latin typeface="Arial"/>
              </a:rPr>
              <a:t>b</a:t>
            </a:r>
            <a:r>
              <a:rPr lang="en-US" altLang="ru-RU" sz="2000" kern="0" dirty="0" smtClean="0">
                <a:solidFill>
                  <a:srgbClr val="000000"/>
                </a:solidFill>
                <a:latin typeface="Arial"/>
              </a:rPr>
              <a:t>utter</a:t>
            </a:r>
            <a:endParaRPr lang="en-US" altLang="ru-RU" sz="2000" kern="0" dirty="0">
              <a:solidFill>
                <a:srgbClr val="000000"/>
              </a:solidFill>
              <a:latin typeface="Arial"/>
            </a:endParaRPr>
          </a:p>
          <a:p>
            <a:pPr marL="609600" lvl="0" indent="-609600" defTabSz="9144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9BB0CB"/>
              </a:buClr>
              <a:buFont typeface="Wingdings" panose="05000000000000000000" pitchFamily="2" charset="2"/>
              <a:buAutoNum type="alphaLcParenR"/>
            </a:pPr>
            <a:r>
              <a:rPr lang="en-US" altLang="ru-RU" sz="2000" kern="0" dirty="0">
                <a:solidFill>
                  <a:srgbClr val="000000"/>
                </a:solidFill>
                <a:latin typeface="Arial"/>
              </a:rPr>
              <a:t>s</a:t>
            </a:r>
            <a:r>
              <a:rPr lang="en-US" altLang="ru-RU" sz="2000" kern="0" dirty="0" smtClean="0">
                <a:solidFill>
                  <a:srgbClr val="000000"/>
                </a:solidFill>
                <a:latin typeface="Arial"/>
              </a:rPr>
              <a:t>ugar</a:t>
            </a:r>
            <a:endParaRPr lang="en-US" altLang="ru-RU" sz="2000" kern="0" dirty="0">
              <a:solidFill>
                <a:srgbClr val="000000"/>
              </a:solidFill>
              <a:latin typeface="Arial"/>
            </a:endParaRPr>
          </a:p>
          <a:p>
            <a:pPr marL="609600" lvl="0" indent="-609600" defTabSz="9144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9BB0CB"/>
              </a:buClr>
              <a:buFont typeface="Wingdings" panose="05000000000000000000" pitchFamily="2" charset="2"/>
              <a:buAutoNum type="alphaLcParenR"/>
            </a:pPr>
            <a:r>
              <a:rPr lang="en-US" altLang="ru-RU" sz="2000" kern="0" dirty="0">
                <a:solidFill>
                  <a:srgbClr val="000000"/>
                </a:solidFill>
                <a:latin typeface="Arial"/>
              </a:rPr>
              <a:t>b</a:t>
            </a:r>
            <a:r>
              <a:rPr lang="en-US" altLang="ru-RU" sz="2000" kern="0" dirty="0" smtClean="0">
                <a:solidFill>
                  <a:srgbClr val="000000"/>
                </a:solidFill>
                <a:latin typeface="Arial"/>
              </a:rPr>
              <a:t>read</a:t>
            </a:r>
            <a:endParaRPr lang="en-US" altLang="ru-RU" sz="2000" kern="0" dirty="0">
              <a:solidFill>
                <a:srgbClr val="000000"/>
              </a:solidFill>
              <a:latin typeface="Arial"/>
            </a:endParaRPr>
          </a:p>
          <a:p>
            <a:pPr marL="609600" lvl="0" indent="-609600" defTabSz="9144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9BB0CB"/>
              </a:buClr>
              <a:buFont typeface="Wingdings" panose="05000000000000000000" pitchFamily="2" charset="2"/>
              <a:buChar char="l"/>
            </a:pPr>
            <a:r>
              <a:rPr lang="en-US" altLang="ru-RU" sz="2000" kern="0" dirty="0">
                <a:solidFill>
                  <a:srgbClr val="000000"/>
                </a:solidFill>
                <a:latin typeface="Arial"/>
              </a:rPr>
              <a:t>A bar of…</a:t>
            </a:r>
          </a:p>
          <a:p>
            <a:pPr marL="609600" lvl="0" indent="-609600" defTabSz="9144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9BB0CB"/>
              </a:buClr>
              <a:buFont typeface="Wingdings" panose="05000000000000000000" pitchFamily="2" charset="2"/>
              <a:buAutoNum type="alphaLcParenR"/>
            </a:pPr>
            <a:r>
              <a:rPr lang="en-US" altLang="ru-RU" sz="2000" kern="0" dirty="0">
                <a:solidFill>
                  <a:srgbClr val="000000"/>
                </a:solidFill>
                <a:latin typeface="Arial"/>
              </a:rPr>
              <a:t>b</a:t>
            </a:r>
            <a:r>
              <a:rPr lang="en-US" altLang="ru-RU" sz="2000" kern="0" dirty="0" smtClean="0">
                <a:solidFill>
                  <a:srgbClr val="000000"/>
                </a:solidFill>
                <a:latin typeface="Arial"/>
              </a:rPr>
              <a:t>utter  </a:t>
            </a:r>
            <a:endParaRPr lang="en-US" altLang="ru-RU" sz="2000" kern="0" dirty="0">
              <a:solidFill>
                <a:srgbClr val="000000"/>
              </a:solidFill>
              <a:latin typeface="Arial"/>
            </a:endParaRPr>
          </a:p>
          <a:p>
            <a:pPr marL="609600" lvl="0" indent="-609600" defTabSz="9144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9BB0CB"/>
              </a:buClr>
              <a:buFont typeface="Wingdings" panose="05000000000000000000" pitchFamily="2" charset="2"/>
              <a:buAutoNum type="alphaLcParenR"/>
            </a:pPr>
            <a:r>
              <a:rPr lang="en-US" altLang="ru-RU" sz="2000" kern="0" dirty="0">
                <a:solidFill>
                  <a:srgbClr val="000000"/>
                </a:solidFill>
                <a:latin typeface="Arial"/>
              </a:rPr>
              <a:t> jam</a:t>
            </a:r>
          </a:p>
          <a:p>
            <a:pPr marL="609600" lvl="0" indent="-609600" defTabSz="9144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9BB0CB"/>
              </a:buClr>
              <a:buFont typeface="Wingdings" panose="05000000000000000000" pitchFamily="2" charset="2"/>
              <a:buAutoNum type="alphaLcParenR"/>
            </a:pPr>
            <a:r>
              <a:rPr lang="en-US" altLang="ru-RU" sz="2000" kern="0" dirty="0">
                <a:solidFill>
                  <a:srgbClr val="000000"/>
                </a:solidFill>
                <a:latin typeface="Arial"/>
              </a:rPr>
              <a:t> chocolate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011283" y="0"/>
            <a:ext cx="888576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4400" b="1" i="1" spc="50" dirty="0" smtClean="0">
                <a:ln w="0"/>
                <a:solidFill>
                  <a:srgbClr val="0F6FC6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Выберите подходящее слово</a:t>
            </a:r>
            <a:endParaRPr lang="ru-RU" sz="4400" b="1" i="1" spc="50" dirty="0">
              <a:ln w="0"/>
              <a:solidFill>
                <a:srgbClr val="0F6FC6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215684" y="1614106"/>
            <a:ext cx="6263426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09600" lvl="0" indent="-609600" defTabSz="9144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BB0CB"/>
              </a:buClr>
              <a:buFont typeface="Wingdings" panose="05000000000000000000" pitchFamily="2" charset="2"/>
              <a:buChar char="l"/>
            </a:pPr>
            <a:r>
              <a:rPr lang="en-US" altLang="ru-RU" sz="2000" kern="0" dirty="0">
                <a:solidFill>
                  <a:srgbClr val="000000"/>
                </a:solidFill>
                <a:latin typeface="Arial"/>
              </a:rPr>
              <a:t>A cup of…</a:t>
            </a:r>
          </a:p>
          <a:p>
            <a:pPr marL="609600" lvl="0" indent="-609600" defTabSz="9144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BB0CB"/>
              </a:buClr>
              <a:buFont typeface="Wingdings" panose="05000000000000000000" pitchFamily="2" charset="2"/>
              <a:buAutoNum type="alphaLcParenR"/>
            </a:pPr>
            <a:r>
              <a:rPr lang="en-US" altLang="ru-RU" sz="2000" kern="0" dirty="0">
                <a:solidFill>
                  <a:srgbClr val="000000"/>
                </a:solidFill>
                <a:latin typeface="Arial"/>
              </a:rPr>
              <a:t>c</a:t>
            </a:r>
            <a:r>
              <a:rPr lang="en-US" altLang="ru-RU" sz="2000" kern="0" dirty="0" smtClean="0">
                <a:solidFill>
                  <a:srgbClr val="000000"/>
                </a:solidFill>
                <a:latin typeface="Arial"/>
              </a:rPr>
              <a:t>heese</a:t>
            </a:r>
            <a:endParaRPr lang="en-US" altLang="ru-RU" sz="2000" kern="0" dirty="0">
              <a:solidFill>
                <a:srgbClr val="000000"/>
              </a:solidFill>
              <a:latin typeface="Arial"/>
            </a:endParaRPr>
          </a:p>
          <a:p>
            <a:pPr marL="609600" lvl="0" indent="-609600" defTabSz="9144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BB0CB"/>
              </a:buClr>
              <a:buFont typeface="Wingdings" panose="05000000000000000000" pitchFamily="2" charset="2"/>
              <a:buAutoNum type="alphaLcParenR"/>
            </a:pPr>
            <a:r>
              <a:rPr lang="en-US" altLang="ru-RU" sz="2000" kern="0" dirty="0">
                <a:solidFill>
                  <a:srgbClr val="000000"/>
                </a:solidFill>
                <a:latin typeface="Arial"/>
              </a:rPr>
              <a:t>t</a:t>
            </a:r>
            <a:r>
              <a:rPr lang="en-US" altLang="ru-RU" sz="2000" kern="0" dirty="0" smtClean="0">
                <a:solidFill>
                  <a:srgbClr val="000000"/>
                </a:solidFill>
                <a:latin typeface="Arial"/>
              </a:rPr>
              <a:t>ea </a:t>
            </a:r>
          </a:p>
          <a:p>
            <a:pPr marL="609600" lvl="0" indent="-609600" defTabSz="9144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BB0CB"/>
              </a:buClr>
              <a:buFont typeface="Wingdings" panose="05000000000000000000" pitchFamily="2" charset="2"/>
              <a:buAutoNum type="alphaLcParenR"/>
            </a:pPr>
            <a:r>
              <a:rPr lang="en-US" altLang="ru-RU" sz="2000" kern="0" dirty="0">
                <a:solidFill>
                  <a:srgbClr val="000000"/>
                </a:solidFill>
                <a:latin typeface="Arial"/>
              </a:rPr>
              <a:t>m</a:t>
            </a:r>
            <a:r>
              <a:rPr lang="en-US" altLang="ru-RU" sz="2000" kern="0" dirty="0" smtClean="0">
                <a:solidFill>
                  <a:srgbClr val="000000"/>
                </a:solidFill>
                <a:latin typeface="Arial"/>
              </a:rPr>
              <a:t>ineral water </a:t>
            </a:r>
          </a:p>
          <a:p>
            <a:pPr marL="609600" indent="-609600" defTabSz="9144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BB0CB"/>
              </a:buClr>
              <a:buFont typeface="Wingdings" panose="05000000000000000000" pitchFamily="2" charset="2"/>
              <a:buChar char="l"/>
            </a:pPr>
            <a:r>
              <a:rPr lang="en-US" altLang="ru-RU" sz="2000" kern="0" dirty="0">
                <a:solidFill>
                  <a:srgbClr val="000000"/>
                </a:solidFill>
                <a:latin typeface="Arial"/>
              </a:rPr>
              <a:t>A loaf of …</a:t>
            </a:r>
          </a:p>
          <a:p>
            <a:pPr marL="609600" lvl="0" indent="-609600" defTabSz="9144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BB0CB"/>
              </a:buClr>
              <a:buFont typeface="Wingdings" panose="05000000000000000000" pitchFamily="2" charset="2"/>
              <a:buAutoNum type="alphaLcParenR"/>
            </a:pPr>
            <a:r>
              <a:rPr lang="en-US" altLang="ru-RU" sz="2000" kern="0" dirty="0">
                <a:solidFill>
                  <a:srgbClr val="000000"/>
                </a:solidFill>
                <a:latin typeface="Arial"/>
              </a:rPr>
              <a:t>c</a:t>
            </a:r>
            <a:r>
              <a:rPr lang="en-US" altLang="ru-RU" sz="2000" kern="0" dirty="0" smtClean="0">
                <a:solidFill>
                  <a:srgbClr val="000000"/>
                </a:solidFill>
                <a:latin typeface="Arial"/>
              </a:rPr>
              <a:t>heese</a:t>
            </a:r>
            <a:endParaRPr lang="en-US" altLang="ru-RU" sz="2000" kern="0" dirty="0">
              <a:solidFill>
                <a:srgbClr val="000000"/>
              </a:solidFill>
              <a:latin typeface="Arial"/>
            </a:endParaRPr>
          </a:p>
          <a:p>
            <a:pPr marL="609600" lvl="0" indent="-609600" defTabSz="9144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BB0CB"/>
              </a:buClr>
              <a:buFont typeface="Wingdings" panose="05000000000000000000" pitchFamily="2" charset="2"/>
              <a:buAutoNum type="alphaLcParenR"/>
            </a:pPr>
            <a:r>
              <a:rPr lang="en-US" altLang="ru-RU" sz="2000" kern="0" dirty="0">
                <a:solidFill>
                  <a:srgbClr val="000000"/>
                </a:solidFill>
                <a:latin typeface="Arial"/>
              </a:rPr>
              <a:t>b</a:t>
            </a:r>
            <a:r>
              <a:rPr lang="en-US" altLang="ru-RU" sz="2000" kern="0" dirty="0" smtClean="0">
                <a:solidFill>
                  <a:srgbClr val="000000"/>
                </a:solidFill>
                <a:latin typeface="Arial"/>
              </a:rPr>
              <a:t>utter</a:t>
            </a:r>
            <a:endParaRPr lang="en-US" altLang="ru-RU" sz="2000" kern="0" dirty="0">
              <a:solidFill>
                <a:srgbClr val="000000"/>
              </a:solidFill>
              <a:latin typeface="Arial"/>
            </a:endParaRPr>
          </a:p>
          <a:p>
            <a:pPr marL="609600" lvl="0" indent="-609600" defTabSz="9144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BB0CB"/>
              </a:buClr>
              <a:buFont typeface="Wingdings" panose="05000000000000000000" pitchFamily="2" charset="2"/>
              <a:buAutoNum type="alphaLcParenR"/>
            </a:pPr>
            <a:r>
              <a:rPr lang="en-US" altLang="ru-RU" sz="2000" kern="0" dirty="0">
                <a:solidFill>
                  <a:srgbClr val="000000"/>
                </a:solidFill>
                <a:latin typeface="Arial"/>
              </a:rPr>
              <a:t>b</a:t>
            </a:r>
            <a:r>
              <a:rPr lang="en-US" altLang="ru-RU" sz="2000" kern="0" dirty="0" smtClean="0">
                <a:solidFill>
                  <a:srgbClr val="000000"/>
                </a:solidFill>
                <a:latin typeface="Arial"/>
              </a:rPr>
              <a:t>read</a:t>
            </a:r>
            <a:endParaRPr lang="en-US" altLang="ru-RU" sz="2000" kern="0" dirty="0">
              <a:solidFill>
                <a:srgbClr val="000000"/>
              </a:solidFill>
              <a:latin typeface="Arial"/>
            </a:endParaRPr>
          </a:p>
          <a:p>
            <a:pPr marL="609600" lvl="0" indent="-609600" defTabSz="9144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BB0CB"/>
              </a:buClr>
              <a:buFont typeface="Wingdings" panose="05000000000000000000" pitchFamily="2" charset="2"/>
              <a:buChar char="l"/>
            </a:pPr>
            <a:r>
              <a:rPr lang="en-US" altLang="ru-RU" sz="2000" kern="0" dirty="0">
                <a:solidFill>
                  <a:srgbClr val="000000"/>
                </a:solidFill>
                <a:latin typeface="Arial"/>
              </a:rPr>
              <a:t>A piece of…</a:t>
            </a:r>
          </a:p>
          <a:p>
            <a:pPr marL="609600" lvl="0" indent="-609600" defTabSz="9144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BB0CB"/>
              </a:buClr>
              <a:buFont typeface="Wingdings" panose="05000000000000000000" pitchFamily="2" charset="2"/>
              <a:buAutoNum type="alphaLcParenR"/>
            </a:pPr>
            <a:r>
              <a:rPr lang="en-US" altLang="ru-RU" sz="2000" kern="0" dirty="0">
                <a:solidFill>
                  <a:srgbClr val="000000"/>
                </a:solidFill>
                <a:latin typeface="Arial"/>
              </a:rPr>
              <a:t>b</a:t>
            </a:r>
            <a:r>
              <a:rPr lang="en-US" altLang="ru-RU" sz="2000" kern="0" dirty="0" smtClean="0">
                <a:solidFill>
                  <a:srgbClr val="000000"/>
                </a:solidFill>
                <a:latin typeface="Arial"/>
              </a:rPr>
              <a:t>read</a:t>
            </a:r>
            <a:endParaRPr lang="en-US" altLang="ru-RU" sz="2000" kern="0" dirty="0">
              <a:solidFill>
                <a:srgbClr val="000000"/>
              </a:solidFill>
              <a:latin typeface="Arial"/>
            </a:endParaRPr>
          </a:p>
          <a:p>
            <a:pPr marL="609600" lvl="0" indent="-609600" defTabSz="9144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BB0CB"/>
              </a:buClr>
              <a:buFont typeface="Wingdings" panose="05000000000000000000" pitchFamily="2" charset="2"/>
              <a:buAutoNum type="alphaLcParenR"/>
            </a:pPr>
            <a:r>
              <a:rPr lang="en-US" altLang="ru-RU" sz="2000" kern="0" dirty="0">
                <a:solidFill>
                  <a:srgbClr val="000000"/>
                </a:solidFill>
                <a:latin typeface="Arial"/>
              </a:rPr>
              <a:t>c</a:t>
            </a:r>
            <a:r>
              <a:rPr lang="en-US" altLang="ru-RU" sz="2000" kern="0" dirty="0" smtClean="0">
                <a:solidFill>
                  <a:srgbClr val="000000"/>
                </a:solidFill>
                <a:latin typeface="Arial"/>
              </a:rPr>
              <a:t>heese</a:t>
            </a:r>
            <a:endParaRPr lang="en-US" altLang="ru-RU" sz="2000" kern="0" dirty="0">
              <a:solidFill>
                <a:srgbClr val="000000"/>
              </a:solidFill>
              <a:latin typeface="Arial"/>
            </a:endParaRPr>
          </a:p>
          <a:p>
            <a:pPr marL="609600" lvl="0" indent="-609600" defTabSz="9144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9BB0CB"/>
              </a:buClr>
              <a:buFont typeface="Wingdings" panose="05000000000000000000" pitchFamily="2" charset="2"/>
              <a:buAutoNum type="alphaLcParenR"/>
            </a:pPr>
            <a:r>
              <a:rPr lang="en-US" altLang="ru-RU" sz="2000" kern="0" dirty="0">
                <a:solidFill>
                  <a:srgbClr val="000000"/>
                </a:solidFill>
                <a:latin typeface="Arial"/>
              </a:rPr>
              <a:t>chocolate</a:t>
            </a:r>
            <a:endParaRPr lang="ru-RU" altLang="ru-RU" sz="2000" kern="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594243" y="1429440"/>
            <a:ext cx="4344472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09600" lvl="0" indent="-609600" defTabSz="914400" fontAlgn="base">
              <a:spcBef>
                <a:spcPct val="20000"/>
              </a:spcBef>
              <a:spcAft>
                <a:spcPct val="0"/>
              </a:spcAft>
              <a:buClr>
                <a:srgbClr val="9BB0CB"/>
              </a:buClr>
              <a:buFont typeface="Wingdings" panose="05000000000000000000" pitchFamily="2" charset="2"/>
              <a:buChar char="l"/>
            </a:pPr>
            <a:r>
              <a:rPr lang="en-US" altLang="ru-RU" sz="2000" kern="0" dirty="0">
                <a:solidFill>
                  <a:srgbClr val="000000"/>
                </a:solidFill>
                <a:latin typeface="Arial"/>
              </a:rPr>
              <a:t>A pack of…</a:t>
            </a:r>
          </a:p>
          <a:p>
            <a:pPr marL="609600" lvl="0" indent="-609600" defTabSz="914400" fontAlgn="base">
              <a:spcBef>
                <a:spcPct val="20000"/>
              </a:spcBef>
              <a:spcAft>
                <a:spcPct val="0"/>
              </a:spcAft>
              <a:buClr>
                <a:srgbClr val="9BB0CB"/>
              </a:buClr>
              <a:buFont typeface="Wingdings" panose="05000000000000000000" pitchFamily="2" charset="2"/>
              <a:buAutoNum type="alphaLcParenR"/>
            </a:pPr>
            <a:r>
              <a:rPr lang="en-US" altLang="ru-RU" sz="2000" kern="0" dirty="0">
                <a:solidFill>
                  <a:srgbClr val="000000"/>
                </a:solidFill>
                <a:latin typeface="Arial"/>
              </a:rPr>
              <a:t>j</a:t>
            </a:r>
            <a:r>
              <a:rPr lang="en-US" altLang="ru-RU" sz="2000" kern="0" dirty="0" smtClean="0">
                <a:solidFill>
                  <a:srgbClr val="000000"/>
                </a:solidFill>
                <a:latin typeface="Arial"/>
              </a:rPr>
              <a:t>am</a:t>
            </a:r>
            <a:endParaRPr lang="en-US" altLang="ru-RU" sz="2000" kern="0" dirty="0">
              <a:solidFill>
                <a:srgbClr val="000000"/>
              </a:solidFill>
              <a:latin typeface="Arial"/>
            </a:endParaRPr>
          </a:p>
          <a:p>
            <a:pPr marL="609600" lvl="0" indent="-609600" defTabSz="914400" fontAlgn="base">
              <a:spcBef>
                <a:spcPct val="20000"/>
              </a:spcBef>
              <a:spcAft>
                <a:spcPct val="0"/>
              </a:spcAft>
              <a:buClr>
                <a:srgbClr val="9BB0CB"/>
              </a:buClr>
              <a:buFont typeface="Wingdings" panose="05000000000000000000" pitchFamily="2" charset="2"/>
              <a:buAutoNum type="alphaLcParenR"/>
            </a:pPr>
            <a:r>
              <a:rPr lang="en-US" altLang="ru-RU" sz="2000" kern="0" dirty="0">
                <a:solidFill>
                  <a:srgbClr val="000000"/>
                </a:solidFill>
                <a:latin typeface="Arial"/>
              </a:rPr>
              <a:t>b</a:t>
            </a:r>
            <a:r>
              <a:rPr lang="en-US" altLang="ru-RU" sz="2000" kern="0" dirty="0" smtClean="0">
                <a:solidFill>
                  <a:srgbClr val="000000"/>
                </a:solidFill>
                <a:latin typeface="Arial"/>
              </a:rPr>
              <a:t>utter</a:t>
            </a:r>
            <a:endParaRPr lang="en-US" altLang="ru-RU" sz="2000" kern="0" dirty="0">
              <a:solidFill>
                <a:srgbClr val="000000"/>
              </a:solidFill>
              <a:latin typeface="Arial"/>
            </a:endParaRPr>
          </a:p>
          <a:p>
            <a:pPr marL="609600" lvl="0" indent="-609600" defTabSz="914400" fontAlgn="base">
              <a:spcBef>
                <a:spcPct val="20000"/>
              </a:spcBef>
              <a:spcAft>
                <a:spcPct val="0"/>
              </a:spcAft>
              <a:buClr>
                <a:srgbClr val="9BB0CB"/>
              </a:buClr>
              <a:buFont typeface="Wingdings" panose="05000000000000000000" pitchFamily="2" charset="2"/>
              <a:buAutoNum type="alphaLcParenR"/>
            </a:pPr>
            <a:r>
              <a:rPr lang="en-US" altLang="ru-RU" sz="2000" kern="0" dirty="0">
                <a:solidFill>
                  <a:srgbClr val="000000"/>
                </a:solidFill>
                <a:latin typeface="Arial"/>
              </a:rPr>
              <a:t>c</a:t>
            </a:r>
            <a:r>
              <a:rPr lang="en-US" altLang="ru-RU" sz="2000" kern="0" dirty="0" smtClean="0">
                <a:solidFill>
                  <a:srgbClr val="000000"/>
                </a:solidFill>
                <a:latin typeface="Arial"/>
              </a:rPr>
              <a:t>hocolate</a:t>
            </a:r>
            <a:endParaRPr lang="en-US" altLang="ru-RU" sz="2000" kern="0" dirty="0">
              <a:solidFill>
                <a:srgbClr val="000000"/>
              </a:solidFill>
              <a:latin typeface="Arial"/>
            </a:endParaRPr>
          </a:p>
          <a:p>
            <a:pPr marL="609600" lvl="0" indent="-609600" defTabSz="914400" fontAlgn="base">
              <a:spcBef>
                <a:spcPct val="20000"/>
              </a:spcBef>
              <a:spcAft>
                <a:spcPct val="0"/>
              </a:spcAft>
              <a:buClr>
                <a:srgbClr val="9BB0CB"/>
              </a:buClr>
              <a:buFont typeface="Wingdings" panose="05000000000000000000" pitchFamily="2" charset="2"/>
              <a:buChar char="l"/>
            </a:pPr>
            <a:r>
              <a:rPr lang="en-US" altLang="ru-RU" sz="2000" kern="0" dirty="0">
                <a:solidFill>
                  <a:srgbClr val="000000"/>
                </a:solidFill>
                <a:latin typeface="Arial"/>
              </a:rPr>
              <a:t>A can of…</a:t>
            </a:r>
          </a:p>
          <a:p>
            <a:pPr marL="609600" lvl="0" indent="-609600" defTabSz="914400" fontAlgn="base">
              <a:spcBef>
                <a:spcPct val="20000"/>
              </a:spcBef>
              <a:spcAft>
                <a:spcPct val="0"/>
              </a:spcAft>
              <a:buClr>
                <a:srgbClr val="9BB0CB"/>
              </a:buClr>
              <a:buFont typeface="Wingdings" panose="05000000000000000000" pitchFamily="2" charset="2"/>
              <a:buAutoNum type="alphaLcParenR"/>
            </a:pPr>
            <a:r>
              <a:rPr lang="en-US" altLang="ru-RU" sz="2000" kern="0" dirty="0">
                <a:solidFill>
                  <a:srgbClr val="000000"/>
                </a:solidFill>
                <a:latin typeface="Arial"/>
              </a:rPr>
              <a:t>b</a:t>
            </a:r>
            <a:r>
              <a:rPr lang="en-US" altLang="ru-RU" sz="2000" kern="0" dirty="0" smtClean="0">
                <a:solidFill>
                  <a:srgbClr val="000000"/>
                </a:solidFill>
                <a:latin typeface="Arial"/>
              </a:rPr>
              <a:t>eer</a:t>
            </a:r>
            <a:endParaRPr lang="en-US" altLang="ru-RU" sz="2000" kern="0" dirty="0">
              <a:solidFill>
                <a:srgbClr val="000000"/>
              </a:solidFill>
              <a:latin typeface="Arial"/>
            </a:endParaRPr>
          </a:p>
          <a:p>
            <a:pPr marL="609600" lvl="0" indent="-609600" defTabSz="914400" fontAlgn="base">
              <a:spcBef>
                <a:spcPct val="20000"/>
              </a:spcBef>
              <a:spcAft>
                <a:spcPct val="0"/>
              </a:spcAft>
              <a:buClr>
                <a:srgbClr val="9BB0CB"/>
              </a:buClr>
              <a:buFont typeface="Wingdings" panose="05000000000000000000" pitchFamily="2" charset="2"/>
              <a:buAutoNum type="alphaLcParenR"/>
            </a:pPr>
            <a:r>
              <a:rPr lang="en-US" altLang="ru-RU" sz="2000" kern="0" dirty="0">
                <a:solidFill>
                  <a:srgbClr val="000000"/>
                </a:solidFill>
                <a:latin typeface="Arial"/>
              </a:rPr>
              <a:t>j</a:t>
            </a:r>
            <a:r>
              <a:rPr lang="en-US" altLang="ru-RU" sz="2000" kern="0" dirty="0" smtClean="0">
                <a:solidFill>
                  <a:srgbClr val="000000"/>
                </a:solidFill>
                <a:latin typeface="Arial"/>
              </a:rPr>
              <a:t>am</a:t>
            </a:r>
            <a:endParaRPr lang="en-US" altLang="ru-RU" sz="2000" kern="0" dirty="0">
              <a:solidFill>
                <a:srgbClr val="000000"/>
              </a:solidFill>
              <a:latin typeface="Arial"/>
            </a:endParaRPr>
          </a:p>
          <a:p>
            <a:pPr marL="609600" lvl="0" indent="-609600" defTabSz="914400" fontAlgn="base">
              <a:spcBef>
                <a:spcPct val="20000"/>
              </a:spcBef>
              <a:spcAft>
                <a:spcPct val="0"/>
              </a:spcAft>
              <a:buClr>
                <a:srgbClr val="9BB0CB"/>
              </a:buClr>
              <a:buFont typeface="Wingdings" panose="05000000000000000000" pitchFamily="2" charset="2"/>
              <a:buAutoNum type="alphaLcParenR"/>
            </a:pPr>
            <a:r>
              <a:rPr lang="en-US" altLang="ru-RU" sz="2000" kern="0" dirty="0">
                <a:solidFill>
                  <a:srgbClr val="000000"/>
                </a:solidFill>
                <a:latin typeface="Arial"/>
              </a:rPr>
              <a:t>c</a:t>
            </a:r>
            <a:r>
              <a:rPr lang="en-US" altLang="ru-RU" sz="2000" kern="0" dirty="0" smtClean="0">
                <a:solidFill>
                  <a:srgbClr val="000000"/>
                </a:solidFill>
                <a:latin typeface="Arial"/>
              </a:rPr>
              <a:t>offee</a:t>
            </a:r>
            <a:endParaRPr lang="en-US" altLang="ru-RU" sz="2000" kern="0" dirty="0">
              <a:solidFill>
                <a:srgbClr val="000000"/>
              </a:solidFill>
              <a:latin typeface="Arial"/>
            </a:endParaRPr>
          </a:p>
          <a:p>
            <a:pPr marL="609600" lvl="0" indent="-609600" defTabSz="914400" fontAlgn="base">
              <a:spcBef>
                <a:spcPct val="20000"/>
              </a:spcBef>
              <a:spcAft>
                <a:spcPct val="0"/>
              </a:spcAft>
              <a:buClr>
                <a:srgbClr val="9BB0CB"/>
              </a:buClr>
              <a:buFont typeface="Wingdings" panose="05000000000000000000" pitchFamily="2" charset="2"/>
              <a:buChar char="l"/>
            </a:pPr>
            <a:r>
              <a:rPr lang="en-US" altLang="ru-RU" sz="2000" kern="0" dirty="0">
                <a:solidFill>
                  <a:srgbClr val="000000"/>
                </a:solidFill>
                <a:latin typeface="Arial"/>
              </a:rPr>
              <a:t>A jar of …</a:t>
            </a:r>
          </a:p>
          <a:p>
            <a:pPr marL="609600" lvl="0" indent="-609600" defTabSz="914400" fontAlgn="base">
              <a:spcBef>
                <a:spcPct val="20000"/>
              </a:spcBef>
              <a:spcAft>
                <a:spcPct val="0"/>
              </a:spcAft>
              <a:buClr>
                <a:srgbClr val="9BB0CB"/>
              </a:buClr>
              <a:buFont typeface="Wingdings" panose="05000000000000000000" pitchFamily="2" charset="2"/>
              <a:buAutoNum type="alphaLcParenR"/>
            </a:pPr>
            <a:r>
              <a:rPr lang="en-US" altLang="ru-RU" sz="2000" kern="0" dirty="0">
                <a:solidFill>
                  <a:srgbClr val="000000"/>
                </a:solidFill>
                <a:latin typeface="Arial"/>
              </a:rPr>
              <a:t>m</a:t>
            </a:r>
            <a:r>
              <a:rPr lang="en-US" altLang="ru-RU" sz="2000" kern="0" dirty="0" smtClean="0">
                <a:solidFill>
                  <a:srgbClr val="000000"/>
                </a:solidFill>
                <a:latin typeface="Arial"/>
              </a:rPr>
              <a:t>ilk</a:t>
            </a:r>
            <a:endParaRPr lang="en-US" altLang="ru-RU" sz="2000" kern="0" dirty="0">
              <a:solidFill>
                <a:srgbClr val="000000"/>
              </a:solidFill>
              <a:latin typeface="Arial"/>
            </a:endParaRPr>
          </a:p>
          <a:p>
            <a:pPr marL="609600" lvl="0" indent="-609600" defTabSz="914400" fontAlgn="base">
              <a:spcBef>
                <a:spcPct val="20000"/>
              </a:spcBef>
              <a:spcAft>
                <a:spcPct val="0"/>
              </a:spcAft>
              <a:buClr>
                <a:srgbClr val="9BB0CB"/>
              </a:buClr>
              <a:buFont typeface="Wingdings" panose="05000000000000000000" pitchFamily="2" charset="2"/>
              <a:buAutoNum type="alphaLcParenR"/>
            </a:pPr>
            <a:r>
              <a:rPr lang="en-US" altLang="ru-RU" sz="2000" kern="0" dirty="0">
                <a:solidFill>
                  <a:srgbClr val="000000"/>
                </a:solidFill>
                <a:latin typeface="Arial"/>
              </a:rPr>
              <a:t>t</a:t>
            </a:r>
            <a:r>
              <a:rPr lang="en-US" altLang="ru-RU" sz="2000" kern="0" dirty="0" smtClean="0">
                <a:solidFill>
                  <a:srgbClr val="000000"/>
                </a:solidFill>
                <a:latin typeface="Arial"/>
              </a:rPr>
              <a:t>ea</a:t>
            </a:r>
            <a:endParaRPr lang="en-US" altLang="ru-RU" sz="2000" kern="0" dirty="0">
              <a:solidFill>
                <a:srgbClr val="000000"/>
              </a:solidFill>
              <a:latin typeface="Arial"/>
            </a:endParaRPr>
          </a:p>
          <a:p>
            <a:pPr marL="609600" lvl="0" indent="-609600" defTabSz="914400" fontAlgn="base">
              <a:spcBef>
                <a:spcPct val="20000"/>
              </a:spcBef>
              <a:spcAft>
                <a:spcPct val="0"/>
              </a:spcAft>
              <a:buClr>
                <a:srgbClr val="9BB0CB"/>
              </a:buClr>
              <a:buFont typeface="Wingdings" panose="05000000000000000000" pitchFamily="2" charset="2"/>
              <a:buAutoNum type="alphaLcParenR"/>
            </a:pPr>
            <a:r>
              <a:rPr lang="en-US" altLang="ru-RU" sz="2000" kern="0" dirty="0">
                <a:solidFill>
                  <a:srgbClr val="000000"/>
                </a:solidFill>
                <a:latin typeface="Arial"/>
              </a:rPr>
              <a:t>jam</a:t>
            </a:r>
            <a:endParaRPr lang="ru-RU" altLang="ru-RU" sz="2000" kern="0" dirty="0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66929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 descr="https://im0-tub-ru.yandex.net/i?id=0f5f4bd504defd9206cb3a18b4850caa&amp;n=33&amp;h=215&amp;w=30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6247" y="3546741"/>
            <a:ext cx="1119433" cy="781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https://im0-tub-ru.yandex.net/i?id=5c7da0fc9452825cc8f41216922244c4&amp;n=33&amp;h=215&amp;w=42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4220" y="1970488"/>
            <a:ext cx="1582357" cy="804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098690" y="174812"/>
            <a:ext cx="9201757" cy="156966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Используя слова из предыдущего упражнения, составьте соответствующие выражения.</a:t>
            </a:r>
            <a:endParaRPr lang="ru-RU" sz="3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91671" y="2220990"/>
            <a:ext cx="6266329" cy="3432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50000"/>
              </a:lnSpc>
              <a:buAutoNum type="arabicParenR"/>
            </a:pPr>
            <a:r>
              <a:rPr lang="en-US" dirty="0" smtClean="0"/>
              <a:t>A bottle of juice</a:t>
            </a:r>
          </a:p>
          <a:p>
            <a:pPr marL="342900" indent="-342900">
              <a:lnSpc>
                <a:spcPct val="250000"/>
              </a:lnSpc>
              <a:buAutoNum type="arabicParenR"/>
            </a:pPr>
            <a:r>
              <a:rPr lang="en-US" dirty="0" smtClean="0"/>
              <a:t>A </a:t>
            </a:r>
            <a:r>
              <a:rPr lang="en-US" dirty="0" err="1" smtClean="0"/>
              <a:t>litre</a:t>
            </a:r>
            <a:r>
              <a:rPr lang="en-US" dirty="0" smtClean="0"/>
              <a:t> of___________________</a:t>
            </a:r>
          </a:p>
          <a:p>
            <a:pPr marL="342900" indent="-342900">
              <a:lnSpc>
                <a:spcPct val="250000"/>
              </a:lnSpc>
              <a:buAutoNum type="arabicParenR"/>
            </a:pPr>
            <a:r>
              <a:rPr lang="en-US" dirty="0" smtClean="0"/>
              <a:t>A kilo______________________</a:t>
            </a:r>
          </a:p>
          <a:p>
            <a:pPr marL="342900" indent="-342900">
              <a:lnSpc>
                <a:spcPct val="250000"/>
              </a:lnSpc>
              <a:buAutoNum type="arabicParenR"/>
            </a:pPr>
            <a:r>
              <a:rPr lang="en-US" dirty="0" err="1" smtClean="0"/>
              <a:t>A________of</a:t>
            </a:r>
            <a:r>
              <a:rPr lang="en-US" dirty="0" smtClean="0"/>
              <a:t>________________</a:t>
            </a:r>
          </a:p>
          <a:p>
            <a:pPr marL="342900" indent="-342900">
              <a:lnSpc>
                <a:spcPct val="250000"/>
              </a:lnSpc>
              <a:buAutoNum type="arabicParenR"/>
            </a:pPr>
            <a:r>
              <a:rPr lang="en-US" dirty="0" smtClean="0"/>
              <a:t>__________of________________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407906" y="2239693"/>
            <a:ext cx="6096000" cy="3432927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lnSpc>
                <a:spcPct val="250000"/>
              </a:lnSpc>
            </a:pPr>
            <a:r>
              <a:rPr lang="en-US" dirty="0" smtClean="0">
                <a:solidFill>
                  <a:prstClr val="black"/>
                </a:solidFill>
              </a:rPr>
              <a:t>6)____________________________</a:t>
            </a:r>
            <a:endParaRPr lang="en-US" dirty="0">
              <a:solidFill>
                <a:prstClr val="black"/>
              </a:solidFill>
            </a:endParaRPr>
          </a:p>
          <a:p>
            <a:pPr lvl="0">
              <a:lnSpc>
                <a:spcPct val="250000"/>
              </a:lnSpc>
            </a:pPr>
            <a:r>
              <a:rPr lang="en-US" dirty="0" smtClean="0">
                <a:solidFill>
                  <a:prstClr val="black"/>
                </a:solidFill>
              </a:rPr>
              <a:t>7)____________________________</a:t>
            </a:r>
            <a:endParaRPr lang="en-US" dirty="0">
              <a:solidFill>
                <a:prstClr val="black"/>
              </a:solidFill>
            </a:endParaRPr>
          </a:p>
          <a:p>
            <a:pPr lvl="0">
              <a:lnSpc>
                <a:spcPct val="250000"/>
              </a:lnSpc>
            </a:pPr>
            <a:r>
              <a:rPr lang="en-US" dirty="0" smtClean="0">
                <a:solidFill>
                  <a:prstClr val="black"/>
                </a:solidFill>
              </a:rPr>
              <a:t>8)____________________________</a:t>
            </a:r>
            <a:endParaRPr lang="en-US" dirty="0">
              <a:solidFill>
                <a:prstClr val="black"/>
              </a:solidFill>
            </a:endParaRPr>
          </a:p>
          <a:p>
            <a:pPr lvl="0">
              <a:lnSpc>
                <a:spcPct val="250000"/>
              </a:lnSpc>
            </a:pPr>
            <a:r>
              <a:rPr lang="en-US" dirty="0" smtClean="0">
                <a:solidFill>
                  <a:prstClr val="black"/>
                </a:solidFill>
              </a:rPr>
              <a:t>9)____________________________</a:t>
            </a:r>
            <a:endParaRPr lang="en-US" dirty="0">
              <a:solidFill>
                <a:prstClr val="black"/>
              </a:solidFill>
            </a:endParaRPr>
          </a:p>
          <a:p>
            <a:pPr lvl="0">
              <a:lnSpc>
                <a:spcPct val="250000"/>
              </a:lnSpc>
            </a:pPr>
            <a:r>
              <a:rPr lang="en-US" dirty="0" smtClean="0">
                <a:solidFill>
                  <a:prstClr val="black"/>
                </a:solidFill>
              </a:rPr>
              <a:t>10)____________________________</a:t>
            </a:r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8" name="Picture 12" descr="Свежий сок картинки смайлики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8660" y="2178647"/>
            <a:ext cx="842579" cy="962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Бутылка молока с ложкой картинка смайлик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9070" y="2694670"/>
            <a:ext cx="867033" cy="893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Груши мигают смайлик гифка анимация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60848">
            <a:off x="4384259" y="3668429"/>
            <a:ext cx="815666" cy="787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Шоколад - Маленькие картинки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6599" y="4440202"/>
            <a:ext cx="531973" cy="653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8" descr="https://im0-tub-ru.yandex.net/i?id=59cbca710b4443ce888df5c10ab6f011&amp;n=33&amp;h=215&amp;w=21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7717" y="5256933"/>
            <a:ext cx="693092" cy="686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8" descr="syr-animatsionnaya-kartinka-0026"/>
          <p:cNvPicPr>
            <a:picLocks noChangeAspect="1" noChangeArrowheads="1" noCrop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40568">
            <a:off x="10311601" y="2726349"/>
            <a:ext cx="594428" cy="792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im0-tub-ru.yandex.net/i?id=53b07e76c345ad8011ebb30557c349fd&amp;n=1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3478" y="5195500"/>
            <a:ext cx="668056" cy="991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s://im0-tub-ru.yandex.net/i?id=62d8fe87b1dc7f6212b3a441bbe2d287&amp;n=13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7553" y="4250680"/>
            <a:ext cx="1377011" cy="1032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0272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4762" y="1793162"/>
            <a:ext cx="8925380" cy="491226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344706" y="188259"/>
            <a:ext cx="8525436" cy="138499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Рассмотрите картинку и напишите, сколько в магазине различных продуктов. Используйте выражения </a:t>
            </a:r>
            <a:r>
              <a:rPr lang="en-US" sz="28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 lot of, a few, a little</a:t>
            </a:r>
            <a:endParaRPr lang="ru-RU" sz="2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4077214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1680380" y="535390"/>
            <a:ext cx="8893175" cy="5853112"/>
            <a:chOff x="250825" y="277813"/>
            <a:chExt cx="8893175" cy="5853112"/>
          </a:xfrm>
        </p:grpSpPr>
        <p:pic>
          <p:nvPicPr>
            <p:cNvPr id="3" name="Picture 2"/>
            <p:cNvPicPr>
              <a:picLocks noGrp="1" noChangeAspect="1" noChangeArrowheads="1"/>
            </p:cNvPicPr>
            <p:nvPr>
              <p:ph type="title"/>
            </p:nvPr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457200" y="277813"/>
              <a:ext cx="8229600" cy="1139825"/>
            </a:xfrm>
          </p:spPr>
        </p:pic>
        <p:pic>
          <p:nvPicPr>
            <p:cNvPr id="4" name="Picture 3"/>
            <p:cNvPicPr>
              <a:picLocks noGrp="1" noChangeAspect="1" noChangeArrowheads="1"/>
            </p:cNvPicPr>
            <p:nvPr>
              <p:ph type="body" idx="1"/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50825" y="1600200"/>
              <a:ext cx="8893175" cy="4530725"/>
            </a:xfrm>
          </p:spPr>
        </p:pic>
      </p:grpSp>
      <p:pic>
        <p:nvPicPr>
          <p:cNvPr id="10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8" r="705"/>
          <a:stretch/>
        </p:blipFill>
        <p:spPr bwMode="auto">
          <a:xfrm>
            <a:off x="1461750" y="1675215"/>
            <a:ext cx="8687113" cy="4721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1461752" y="335336"/>
            <a:ext cx="8409904" cy="95410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ru-RU" sz="2800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Запишите ниже приведенные существительные во множественном числе</a:t>
            </a:r>
            <a:endParaRPr lang="ru-RU" sz="280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410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1196126" y="1368380"/>
            <a:ext cx="9121461" cy="5225603"/>
            <a:chOff x="457201" y="1600200"/>
            <a:chExt cx="8178092" cy="4530725"/>
          </a:xfrm>
        </p:grpSpPr>
        <p:pic>
          <p:nvPicPr>
            <p:cNvPr id="4" name="Picture 4"/>
            <p:cNvPicPr>
              <a:picLocks noGrp="1" noChangeAspect="1" noChangeArrowheads="1"/>
            </p:cNvPicPr>
            <p:nvPr>
              <p:ph type="body" sz="half" idx="1"/>
            </p:nvPr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203" r="7735"/>
            <a:stretch/>
          </p:blipFill>
          <p:spPr>
            <a:xfrm>
              <a:off x="457201" y="1700011"/>
              <a:ext cx="3726186" cy="4430914"/>
            </a:xfrm>
          </p:spPr>
        </p:pic>
        <p:pic>
          <p:nvPicPr>
            <p:cNvPr id="5" name="Picture 5"/>
            <p:cNvPicPr>
              <a:picLocks noGrp="1" noChangeAspect="1" noChangeArrowheads="1"/>
            </p:cNvPicPr>
            <p:nvPr>
              <p:ph type="body" sz="half" idx="2"/>
            </p:nvPr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037"/>
            <a:stretch/>
          </p:blipFill>
          <p:spPr>
            <a:xfrm>
              <a:off x="4284663" y="1600200"/>
              <a:ext cx="4350630" cy="4530725"/>
            </a:xfrm>
          </p:spPr>
        </p:pic>
      </p:grpSp>
      <p:sp>
        <p:nvSpPr>
          <p:cNvPr id="6" name="Прямоугольник 5"/>
          <p:cNvSpPr/>
          <p:nvPr/>
        </p:nvSpPr>
        <p:spPr>
          <a:xfrm>
            <a:off x="1275008" y="138467"/>
            <a:ext cx="8963698" cy="95410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8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Рассмотрите картинки и напишите количество продуктов</a:t>
            </a:r>
          </a:p>
        </p:txBody>
      </p:sp>
      <p:pic>
        <p:nvPicPr>
          <p:cNvPr id="8" name="Picture 4"/>
          <p:cNvPicPr>
            <a:picLocks noGrp="1" noChangeAspect="1" noChangeArrowheads="1"/>
          </p:cNvPicPr>
          <p:nvPr>
            <p:ph type="body"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94"/>
          <a:stretch/>
        </p:blipFill>
        <p:spPr>
          <a:xfrm>
            <a:off x="1196126" y="1483499"/>
            <a:ext cx="4395976" cy="4808669"/>
          </a:xfrm>
        </p:spPr>
      </p:pic>
      <p:pic>
        <p:nvPicPr>
          <p:cNvPr id="9" name="Picture 5"/>
          <p:cNvPicPr>
            <a:picLocks noGrp="1" noChangeAspect="1" noChangeArrowheads="1"/>
          </p:cNvPicPr>
          <p:nvPr>
            <p:ph type="body"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71"/>
          <a:stretch/>
        </p:blipFill>
        <p:spPr>
          <a:xfrm>
            <a:off x="5330612" y="1138900"/>
            <a:ext cx="4908093" cy="5107644"/>
          </a:xfr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6589" y="1437173"/>
            <a:ext cx="8619997" cy="4627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63938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вет директоров">
  <a:themeElements>
    <a:clrScheme name="Синий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Ion Boardroom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Ion Boardroom" id="{FC33163D-4339-46B1-8EED-24C834239D99}" vid="{A3AB87EF-B655-4FFF-8D05-F333AD7F278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4760</TotalTime>
  <Words>210</Words>
  <Application>Microsoft Office PowerPoint</Application>
  <PresentationFormat>Произвольный</PresentationFormat>
  <Paragraphs>85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Совет директоров</vt:lpstr>
      <vt:lpstr>Food &amp; Drink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Food &amp; Drink</dc:title>
  <dc:creator>Яна Прокофьева</dc:creator>
  <cp:lastModifiedBy>Роза</cp:lastModifiedBy>
  <cp:revision>19</cp:revision>
  <dcterms:created xsi:type="dcterms:W3CDTF">2017-05-21T11:51:05Z</dcterms:created>
  <dcterms:modified xsi:type="dcterms:W3CDTF">2017-06-06T20:15:48Z</dcterms:modified>
</cp:coreProperties>
</file>