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13.02.2017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5400" dirty="0" smtClean="0"/>
              <a:t>Roses are …</a:t>
            </a:r>
            <a:br>
              <a:rPr lang="en-US" sz="5400" dirty="0" smtClean="0"/>
            </a:br>
            <a:r>
              <a:rPr lang="en-US" sz="5400" dirty="0" smtClean="0"/>
              <a:t>Violets are…</a:t>
            </a:r>
            <a:br>
              <a:rPr lang="en-US" sz="5400" dirty="0" smtClean="0"/>
            </a:br>
            <a:r>
              <a:rPr lang="en-US" sz="5400" dirty="0" smtClean="0"/>
              <a:t>Sugar is …</a:t>
            </a:r>
            <a:br>
              <a:rPr lang="en-US" sz="5400" dirty="0" smtClean="0"/>
            </a:br>
            <a:r>
              <a:rPr lang="en-US" sz="5400" dirty="0" smtClean="0"/>
              <a:t>And so are …</a:t>
            </a:r>
            <a:br>
              <a:rPr lang="en-US" sz="5400" dirty="0" smtClean="0"/>
            </a:br>
            <a:r>
              <a:rPr lang="en-US" sz="5400" dirty="0" smtClean="0"/>
              <a:t/>
            </a:r>
            <a:br>
              <a:rPr lang="en-US" sz="5400" dirty="0" smtClean="0"/>
            </a:br>
            <a:r>
              <a:rPr lang="en-US" sz="5400" dirty="0" smtClean="0"/>
              <a:t>(you, blue, red, sweet)</a:t>
            </a:r>
            <a:br>
              <a:rPr lang="en-US" sz="5400" dirty="0" smtClean="0"/>
            </a:b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ages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85786" y="1428736"/>
            <a:ext cx="7261746" cy="4015601"/>
          </a:xfr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КАКИЕ У ВАС АССОЦИАЦИИ С ДНЕМ СВЯТОГО ВАЛЕНТИНА?</a:t>
            </a:r>
            <a:endParaRPr lang="ru-RU" dirty="0"/>
          </a:p>
        </p:txBody>
      </p:sp>
      <p:pic>
        <p:nvPicPr>
          <p:cNvPr id="4" name="Содержимое 3" descr="1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57356" y="2214554"/>
            <a:ext cx="5731208" cy="317263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Знаете ли вы?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sz="3400" dirty="0" smtClean="0"/>
              <a:t>1.</a:t>
            </a:r>
            <a:r>
              <a:rPr lang="en-US" sz="3400" dirty="0" smtClean="0"/>
              <a:t>A person whom someone loves. </a:t>
            </a:r>
          </a:p>
          <a:p>
            <a:pPr>
              <a:buNone/>
            </a:pPr>
            <a:r>
              <a:rPr lang="ru-RU" sz="3400" dirty="0" smtClean="0"/>
              <a:t>2.</a:t>
            </a:r>
            <a:r>
              <a:rPr lang="en-US" sz="3400" dirty="0" smtClean="0"/>
              <a:t>A special card sent on St. Valentine’s Day, usually anonymous (</a:t>
            </a:r>
            <a:r>
              <a:rPr lang="en-US" sz="3400" dirty="0" err="1" smtClean="0"/>
              <a:t>анонимное</a:t>
            </a:r>
            <a:r>
              <a:rPr lang="en-US" sz="3400" dirty="0" smtClean="0"/>
              <a:t>). </a:t>
            </a:r>
          </a:p>
          <a:p>
            <a:pPr>
              <a:buNone/>
            </a:pPr>
            <a:r>
              <a:rPr lang="ru-RU" sz="3400" dirty="0" smtClean="0"/>
              <a:t>3.</a:t>
            </a:r>
            <a:r>
              <a:rPr lang="en-US" sz="3400" dirty="0" smtClean="0"/>
              <a:t>Valentine’s Day is celebrated during (в </a:t>
            </a:r>
            <a:r>
              <a:rPr lang="en-US" sz="3400" dirty="0" err="1" smtClean="0"/>
              <a:t>течении</a:t>
            </a:r>
            <a:r>
              <a:rPr lang="en-US" sz="3400" dirty="0" smtClean="0"/>
              <a:t>) this month. </a:t>
            </a:r>
          </a:p>
          <a:p>
            <a:pPr>
              <a:buNone/>
            </a:pPr>
            <a:r>
              <a:rPr lang="ru-RU" sz="3400" dirty="0" smtClean="0"/>
              <a:t>4.</a:t>
            </a:r>
            <a:r>
              <a:rPr lang="en-US" sz="3400" dirty="0" smtClean="0"/>
              <a:t>This </a:t>
            </a:r>
            <a:r>
              <a:rPr lang="en-US" sz="3400" dirty="0" err="1" smtClean="0"/>
              <a:t>colour</a:t>
            </a:r>
            <a:r>
              <a:rPr lang="en-US" sz="3400" dirty="0" smtClean="0"/>
              <a:t> is a symbol of love. </a:t>
            </a:r>
          </a:p>
          <a:p>
            <a:pPr>
              <a:buNone/>
            </a:pPr>
            <a:r>
              <a:rPr lang="ru-RU" sz="3400" dirty="0" smtClean="0"/>
              <a:t>5.</a:t>
            </a:r>
            <a:r>
              <a:rPr lang="en-US" sz="3400" dirty="0" smtClean="0"/>
              <a:t>A very strong feeling of liking someone. </a:t>
            </a:r>
          </a:p>
          <a:p>
            <a:pPr>
              <a:buNone/>
            </a:pPr>
            <a:r>
              <a:rPr lang="ru-RU" sz="3400" dirty="0" smtClean="0"/>
              <a:t>6.</a:t>
            </a:r>
            <a:r>
              <a:rPr lang="en-US" sz="3400" dirty="0" smtClean="0"/>
              <a:t>Something that is given as a gift on Valentine’s Day like a box of chocolate, flowers. </a:t>
            </a:r>
          </a:p>
          <a:p>
            <a:pPr>
              <a:buNone/>
            </a:pPr>
            <a:r>
              <a:rPr lang="ru-RU" sz="3400" dirty="0" smtClean="0"/>
              <a:t>7.</a:t>
            </a:r>
            <a:r>
              <a:rPr lang="en-US" sz="3400" dirty="0" smtClean="0"/>
              <a:t>The most romantic present which we can smell that is given to girls on </a:t>
            </a:r>
            <a:r>
              <a:rPr lang="en-US" sz="3400" dirty="0" err="1" smtClean="0"/>
              <a:t>St.Valentine’s</a:t>
            </a:r>
            <a:r>
              <a:rPr lang="en-US" sz="3400" dirty="0" smtClean="0"/>
              <a:t> Day. </a:t>
            </a:r>
          </a:p>
          <a:p>
            <a:pPr>
              <a:buNone/>
            </a:pPr>
            <a:r>
              <a:rPr lang="ru-RU" sz="3400" dirty="0" smtClean="0"/>
              <a:t>8.</a:t>
            </a:r>
            <a:r>
              <a:rPr lang="en-US" sz="3400" dirty="0" smtClean="0"/>
              <a:t>Something that is written on valentine cards and addressed to a boy or a girl. </a:t>
            </a:r>
          </a:p>
          <a:p>
            <a:endParaRPr lang="ru-RU" dirty="0"/>
          </a:p>
        </p:txBody>
      </p:sp>
      <p:pic>
        <p:nvPicPr>
          <p:cNvPr id="4" name="Рисунок 3" descr="909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15140" y="142852"/>
            <a:ext cx="1670307" cy="167030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Составьте слова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1) </a:t>
            </a:r>
            <a:r>
              <a:rPr lang="en-US" dirty="0" err="1" smtClean="0"/>
              <a:t>epsnret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2) </a:t>
            </a:r>
            <a:r>
              <a:rPr lang="en-US" dirty="0" err="1" smtClean="0"/>
              <a:t>aetnVlnie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3) </a:t>
            </a:r>
            <a:r>
              <a:rPr lang="en-US" dirty="0" err="1" smtClean="0"/>
              <a:t>eruyFbar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4) vole </a:t>
            </a:r>
          </a:p>
          <a:p>
            <a:pPr>
              <a:buNone/>
            </a:pPr>
            <a:r>
              <a:rPr lang="en-US" dirty="0" smtClean="0"/>
              <a:t>5) </a:t>
            </a:r>
            <a:r>
              <a:rPr lang="en-US" dirty="0" err="1" smtClean="0"/>
              <a:t>iferdn</a:t>
            </a:r>
            <a:r>
              <a:rPr lang="en-US" dirty="0" smtClean="0"/>
              <a:t> </a:t>
            </a:r>
          </a:p>
          <a:p>
            <a:pPr>
              <a:buNone/>
            </a:pPr>
            <a:r>
              <a:rPr lang="en-US" dirty="0" smtClean="0"/>
              <a:t>6) </a:t>
            </a:r>
            <a:r>
              <a:rPr lang="en-US" dirty="0" err="1" smtClean="0"/>
              <a:t>siks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7) </a:t>
            </a:r>
            <a:r>
              <a:rPr lang="en-US" dirty="0" err="1" smtClean="0"/>
              <a:t>dre</a:t>
            </a:r>
            <a:r>
              <a:rPr lang="en-US" smtClean="0"/>
              <a:t> </a:t>
            </a:r>
            <a:endParaRPr lang="en-US" dirty="0" smtClean="0"/>
          </a:p>
          <a:p>
            <a:endParaRPr lang="ru-RU" dirty="0"/>
          </a:p>
        </p:txBody>
      </p:sp>
      <p:pic>
        <p:nvPicPr>
          <p:cNvPr id="4" name="Рисунок 3" descr="Снимок-экрана-2014-02-11-в-16.41.5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314" y="1643050"/>
            <a:ext cx="3910034" cy="391003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9</TotalTime>
  <Words>147</Words>
  <PresentationFormat>Экран (4:3)</PresentationFormat>
  <Paragraphs>19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Тема Office</vt:lpstr>
      <vt:lpstr>Roses are … Violets are… Sugar is … And so are …  (you, blue, red, sweet) </vt:lpstr>
      <vt:lpstr>Слайд 2</vt:lpstr>
      <vt:lpstr>КАКИЕ У ВАС АССОЦИАЦИИ С ДНЕМ СВЯТОГО ВАЛЕНТИНА?</vt:lpstr>
      <vt:lpstr>Знаете ли вы?</vt:lpstr>
      <vt:lpstr>Составьте слова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Roses are … Violets are… Sugar is … And so are …  (you, blue, red, sweet) </dc:title>
  <dc:creator>Александра Зернова</dc:creator>
  <cp:lastModifiedBy>Евгения</cp:lastModifiedBy>
  <cp:revision>5</cp:revision>
  <dcterms:created xsi:type="dcterms:W3CDTF">2017-02-12T21:11:15Z</dcterms:created>
  <dcterms:modified xsi:type="dcterms:W3CDTF">2017-02-13T08:21:51Z</dcterms:modified>
</cp:coreProperties>
</file>