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12/19/2016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The Floral symbols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14303" y="5971900"/>
            <a:ext cx="4136410" cy="471630"/>
          </a:xfrm>
        </p:spPr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Severina</a:t>
            </a:r>
            <a:r>
              <a:rPr lang="en-US" dirty="0" smtClean="0"/>
              <a:t> L.G.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24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827" y="294029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/>
              <a:t>THE FLORAL SYMBOLS</a:t>
            </a:r>
            <a:endParaRPr lang="ru-RU" sz="6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89" y="1650389"/>
            <a:ext cx="3280303" cy="27335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37" y="1621565"/>
            <a:ext cx="3899873" cy="27624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42" y="4084258"/>
            <a:ext cx="3790827" cy="24419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251" y="4088807"/>
            <a:ext cx="3845695" cy="243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0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Match the words from the first and the second column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353305"/>
              </p:ext>
            </p:extLst>
          </p:nvPr>
        </p:nvGraphicFramePr>
        <p:xfrm>
          <a:off x="1143000" y="2057400"/>
          <a:ext cx="9875520" cy="4411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5276591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1940795907"/>
                    </a:ext>
                  </a:extLst>
                </a:gridCol>
              </a:tblGrid>
              <a:tr h="4901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914612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cities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91684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colours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72341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country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0225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traditional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95016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largest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elements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093030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multinational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39782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culture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saint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245634"/>
                  </a:ext>
                </a:extLst>
              </a:tr>
              <a:tr h="4901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official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conflicts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87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090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Draw the floral symbol of our town/district/country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699" y="2057400"/>
            <a:ext cx="6037264" cy="4038600"/>
          </a:xfrm>
        </p:spPr>
      </p:pic>
      <p:pic>
        <p:nvPicPr>
          <p:cNvPr id="5" name="Из кинофильмов - Русское поле (Новые приключения неуловимых) (minus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08920" y="32182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2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626692"/>
            <a:ext cx="9875520" cy="1356360"/>
          </a:xfrm>
        </p:spPr>
        <p:txBody>
          <a:bodyPr/>
          <a:lstStyle/>
          <a:p>
            <a:pPr algn="ctr"/>
            <a:r>
              <a:rPr lang="en-US" b="1" dirty="0" smtClean="0"/>
              <a:t>In which country is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a maple</a:t>
            </a:r>
            <a:r>
              <a:rPr lang="en-US" b="1" dirty="0" smtClean="0"/>
              <a:t> the national symbol?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65" y="2057400"/>
            <a:ext cx="7179733" cy="4038600"/>
          </a:xfrm>
        </p:spPr>
      </p:pic>
    </p:spTree>
    <p:extLst>
      <p:ext uri="{BB962C8B-B14F-4D97-AF65-F5344CB8AC3E}">
        <p14:creationId xmlns:p14="http://schemas.microsoft.com/office/powerpoint/2010/main" val="378518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 which country is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golden wattle</a:t>
            </a:r>
            <a:r>
              <a:rPr lang="en-US" b="1" dirty="0" smtClean="0"/>
              <a:t> </a:t>
            </a:r>
            <a:r>
              <a:rPr lang="en-US" b="1" dirty="0"/>
              <a:t>the national symbol?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931" y="2057400"/>
            <a:ext cx="5384800" cy="4038600"/>
          </a:xfrm>
        </p:spPr>
      </p:pic>
    </p:spTree>
    <p:extLst>
      <p:ext uri="{BB962C8B-B14F-4D97-AF65-F5344CB8AC3E}">
        <p14:creationId xmlns:p14="http://schemas.microsoft.com/office/powerpoint/2010/main" val="1937212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 which country is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red rose</a:t>
            </a:r>
            <a:r>
              <a:rPr lang="en-US" b="1" dirty="0" smtClean="0"/>
              <a:t> </a:t>
            </a:r>
            <a:r>
              <a:rPr lang="en-US" b="1" dirty="0"/>
              <a:t>the national symbol?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51" y="2057400"/>
            <a:ext cx="6461760" cy="4038600"/>
          </a:xfrm>
        </p:spPr>
      </p:pic>
    </p:spTree>
    <p:extLst>
      <p:ext uri="{BB962C8B-B14F-4D97-AF65-F5344CB8AC3E}">
        <p14:creationId xmlns:p14="http://schemas.microsoft.com/office/powerpoint/2010/main" val="79167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 which country is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fern</a:t>
            </a:r>
            <a:r>
              <a:rPr lang="en-US" b="1" dirty="0" smtClean="0"/>
              <a:t> </a:t>
            </a:r>
            <a:r>
              <a:rPr lang="en-US" b="1" dirty="0"/>
              <a:t>the national symbol?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931" y="2057400"/>
            <a:ext cx="5384800" cy="4038600"/>
          </a:xfrm>
        </p:spPr>
      </p:pic>
    </p:spTree>
    <p:extLst>
      <p:ext uri="{BB962C8B-B14F-4D97-AF65-F5344CB8AC3E}">
        <p14:creationId xmlns:p14="http://schemas.microsoft.com/office/powerpoint/2010/main" val="20428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task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an essay about the floral symbol of any other country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29</TotalTime>
  <Words>99</Words>
  <Application>Microsoft Office PowerPoint</Application>
  <PresentationFormat>Широкоэкранный</PresentationFormat>
  <Paragraphs>27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Corbel</vt:lpstr>
      <vt:lpstr>Базис</vt:lpstr>
      <vt:lpstr> The Floral symbols</vt:lpstr>
      <vt:lpstr>THE FLORAL SYMBOLS</vt:lpstr>
      <vt:lpstr>Match the words from the first and the second column</vt:lpstr>
      <vt:lpstr>Draw the floral symbol of our town/district/country</vt:lpstr>
      <vt:lpstr>In which country is a maple the national symbol?</vt:lpstr>
      <vt:lpstr>In which country is a golden wattle the national symbol?</vt:lpstr>
      <vt:lpstr>In which country is a red rose the national symbol?</vt:lpstr>
      <vt:lpstr>In which country is a fern the national symbol?</vt:lpstr>
      <vt:lpstr>Home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2016-12-19T15:18:50Z</dcterms:created>
  <dcterms:modified xsi:type="dcterms:W3CDTF">2016-12-19T15:48:25Z</dcterms:modified>
</cp:coreProperties>
</file>