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66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0114-3003-4633-97A5-4AA28EC69445}" type="datetimeFigureOut">
              <a:rPr lang="ru-RU"/>
              <a:pPr>
                <a:defRPr/>
              </a:pPr>
              <a:t>25.06.2017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0921804-95D2-44D1-83BB-2EC982FDE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E6ABA-2956-49D6-8F3F-C4F842EE9DE6}" type="datetimeFigureOut">
              <a:rPr lang="ru-RU"/>
              <a:pPr>
                <a:defRPr/>
              </a:pPr>
              <a:t>25.06.2017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6E102F7-9187-4164-9BB2-DDC73BC13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fld id="{25AE7F1C-A087-4763-82E6-89D066338D60}" type="datetimeFigureOut">
              <a:rPr lang="ru-RU"/>
              <a:pPr>
                <a:defRPr/>
              </a:pPr>
              <a:t>25.06.2017</a:t>
            </a:fld>
            <a:endParaRPr lang="ru-RU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3C25E25-B316-4200-9FCA-B529B75D57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600"/>
        </a:spcAft>
        <a:buFont typeface="Arial" charset="0"/>
        <a:buChar char="•"/>
        <a:defRPr sz="2000" b="1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72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72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My </a:t>
            </a:r>
            <a:r>
              <a:rPr lang="en-US" sz="7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toys</a:t>
            </a:r>
            <a:r>
              <a:rPr lang="ru-RU" sz="7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7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b="1" cap="none" smtClean="0">
                <a:solidFill>
                  <a:srgbClr val="C00000"/>
                </a:solidFill>
                <a:latin typeface="Arial Black"/>
              </a:rPr>
              <a:t>Module 4. Class 2. </a:t>
            </a:r>
            <a:r>
              <a:rPr lang="ru-RU" sz="2400" b="1" cap="none" smtClean="0">
                <a:solidFill>
                  <a:srgbClr val="C00000"/>
                </a:solidFill>
                <a:latin typeface="Arial Black"/>
              </a:rPr>
              <a:t> </a:t>
            </a:r>
            <a:r>
              <a:rPr lang="en-US" sz="2400" b="1" cap="none" smtClean="0">
                <a:solidFill>
                  <a:srgbClr val="C00000"/>
                </a:solidFill>
                <a:latin typeface="Arial Black"/>
              </a:rPr>
              <a:t>“Spotlight”</a:t>
            </a:r>
            <a:endParaRPr lang="ru-RU" sz="2400" b="1" cap="none" smtClean="0">
              <a:solidFill>
                <a:srgbClr val="C00000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627313" y="1628775"/>
            <a:ext cx="4729162" cy="4373563"/>
          </a:xfrm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260350"/>
            <a:ext cx="5688013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+mj-lt"/>
            </a:endParaRPr>
          </a:p>
        </p:txBody>
      </p:sp>
      <p:pic>
        <p:nvPicPr>
          <p:cNvPr id="6146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00338" y="1557338"/>
            <a:ext cx="3692525" cy="4772025"/>
          </a:xfrm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60350"/>
            <a:ext cx="54006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+mj-lt"/>
            </a:endParaRPr>
          </a:p>
        </p:txBody>
      </p:sp>
      <p:pic>
        <p:nvPicPr>
          <p:cNvPr id="7170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68538" y="1628775"/>
            <a:ext cx="4681537" cy="4373563"/>
          </a:xfrm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333375"/>
            <a:ext cx="4968875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500438"/>
            <a:ext cx="2447925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+mj-lt"/>
            </a:endParaRPr>
          </a:p>
        </p:txBody>
      </p:sp>
      <p:pic>
        <p:nvPicPr>
          <p:cNvPr id="8194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989138"/>
            <a:ext cx="7177087" cy="4119562"/>
          </a:xfrm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0"/>
            <a:ext cx="410527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+mj-lt"/>
            </a:endParaRPr>
          </a:p>
        </p:txBody>
      </p:sp>
      <p:pic>
        <p:nvPicPr>
          <p:cNvPr id="9218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52600"/>
            <a:ext cx="7250112" cy="4373563"/>
          </a:xfrm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188913"/>
            <a:ext cx="4968875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333375"/>
            <a:ext cx="6994525" cy="863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cap="none" smtClean="0">
                <a:solidFill>
                  <a:srgbClr val="006600"/>
                </a:solidFill>
                <a:latin typeface="+mj-lt"/>
              </a:rPr>
              <a:t>Where is the rabbit?</a:t>
            </a:r>
            <a:endParaRPr lang="ru-RU" sz="4000" b="1" cap="none" smtClean="0">
              <a:solidFill>
                <a:srgbClr val="006600"/>
              </a:solidFill>
              <a:latin typeface="+mj-lt"/>
            </a:endParaRPr>
          </a:p>
        </p:txBody>
      </p:sp>
      <p:pic>
        <p:nvPicPr>
          <p:cNvPr id="10242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412875"/>
            <a:ext cx="6097588" cy="4373563"/>
          </a:xfrm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2781300"/>
            <a:ext cx="935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4508500"/>
            <a:ext cx="208756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76250"/>
            <a:ext cx="7354888" cy="9366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000" b="1" cap="none" smtClean="0">
                <a:solidFill>
                  <a:srgbClr val="006600"/>
                </a:solidFill>
                <a:latin typeface="+mj-lt"/>
              </a:rPr>
              <a:t>Where is the teddy bear?</a:t>
            </a:r>
            <a:endParaRPr lang="ru-RU" sz="4000" b="1" cap="none" smtClean="0">
              <a:solidFill>
                <a:srgbClr val="006600"/>
              </a:solidFill>
              <a:latin typeface="+mj-lt"/>
            </a:endParaRPr>
          </a:p>
        </p:txBody>
      </p:sp>
      <p:pic>
        <p:nvPicPr>
          <p:cNvPr id="11266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2119313"/>
            <a:ext cx="5505450" cy="3638550"/>
          </a:xfrm>
        </p:spPr>
      </p:pic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2852738"/>
            <a:ext cx="1296988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2290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333375"/>
            <a:ext cx="34559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3314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60350"/>
            <a:ext cx="29527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4338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260350"/>
            <a:ext cx="3455988" cy="108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5362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557338"/>
            <a:ext cx="8686800" cy="4525962"/>
          </a:xfrm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260350"/>
            <a:ext cx="273685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6386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33450" y="1752600"/>
            <a:ext cx="6800850" cy="4373563"/>
          </a:xfrm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260350"/>
            <a:ext cx="26638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cap="none" smtClean="0">
              <a:latin typeface="Arial Black"/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404813"/>
            <a:ext cx="3309938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700213"/>
            <a:ext cx="5834063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8434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35150" y="1557338"/>
            <a:ext cx="6048375" cy="4525962"/>
          </a:xfrm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260350"/>
            <a:ext cx="3313112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19458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33575" y="1752600"/>
            <a:ext cx="5067300" cy="4373563"/>
          </a:xfrm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260350"/>
            <a:ext cx="554355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cap="none" smtClean="0">
              <a:latin typeface="Arial Black"/>
            </a:endParaRPr>
          </a:p>
        </p:txBody>
      </p:sp>
      <p:pic>
        <p:nvPicPr>
          <p:cNvPr id="20482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00175" y="1752600"/>
            <a:ext cx="5334000" cy="4373563"/>
          </a:xfrm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0338" y="260350"/>
            <a:ext cx="3743325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3" name="Rectangle 19"/>
          <p:cNvSpPr>
            <a:spLocks noGrp="1"/>
          </p:cNvSpPr>
          <p:nvPr>
            <p:ph type="title" idx="4294967295"/>
          </p:nvPr>
        </p:nvSpPr>
        <p:spPr bwMode="auto">
          <a:xfrm>
            <a:off x="457200" y="152400"/>
            <a:ext cx="8075613" cy="82867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b="1" cap="none" smtClean="0"/>
              <a:t> he’s got  *  she’s got  *  it’s got</a:t>
            </a:r>
            <a:endParaRPr lang="ru-RU" b="1" cap="none" smtClean="0"/>
          </a:p>
        </p:txBody>
      </p:sp>
      <p:graphicFrame>
        <p:nvGraphicFramePr>
          <p:cNvPr id="26668" name="Group 44"/>
          <p:cNvGraphicFramePr>
            <a:graphicFrameLocks noGrp="1"/>
          </p:cNvGraphicFramePr>
          <p:nvPr>
            <p:ph idx="4294967295"/>
          </p:nvPr>
        </p:nvGraphicFramePr>
        <p:xfrm>
          <a:off x="468313" y="1196975"/>
          <a:ext cx="7620000" cy="538480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</a:tblGrid>
              <a:tr h="1868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6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8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520" name="Picture 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341438"/>
            <a:ext cx="1871663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3213100"/>
            <a:ext cx="1439863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2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450" y="4797425"/>
            <a:ext cx="165576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2" name="AutoShape 28"/>
          <p:cNvSpPr>
            <a:spLocks noChangeArrowheads="1"/>
          </p:cNvSpPr>
          <p:nvPr/>
        </p:nvSpPr>
        <p:spPr bwMode="auto">
          <a:xfrm rot="-411855">
            <a:off x="755650" y="908050"/>
            <a:ext cx="485775" cy="3024188"/>
          </a:xfrm>
          <a:prstGeom prst="downArrow">
            <a:avLst>
              <a:gd name="adj1" fmla="val 50000"/>
              <a:gd name="adj2" fmla="val 1556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53" name="AutoShape 29"/>
          <p:cNvSpPr>
            <a:spLocks noChangeArrowheads="1"/>
          </p:cNvSpPr>
          <p:nvPr/>
        </p:nvSpPr>
        <p:spPr bwMode="auto">
          <a:xfrm rot="1534101">
            <a:off x="3419475" y="908050"/>
            <a:ext cx="485775" cy="1152525"/>
          </a:xfrm>
          <a:prstGeom prst="downArrow">
            <a:avLst>
              <a:gd name="adj1" fmla="val 50000"/>
              <a:gd name="adj2" fmla="val 593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54" name="AutoShape 30"/>
          <p:cNvSpPr>
            <a:spLocks noChangeArrowheads="1"/>
          </p:cNvSpPr>
          <p:nvPr/>
        </p:nvSpPr>
        <p:spPr bwMode="auto">
          <a:xfrm rot="1960034">
            <a:off x="4140200" y="476250"/>
            <a:ext cx="485775" cy="5689600"/>
          </a:xfrm>
          <a:prstGeom prst="downArrow">
            <a:avLst>
              <a:gd name="adj1" fmla="val 50000"/>
              <a:gd name="adj2" fmla="val 2928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572000" y="1341438"/>
            <a:ext cx="3167063" cy="15113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/>
              <a:t>green eyes</a:t>
            </a:r>
          </a:p>
          <a:p>
            <a:pPr algn="ctr"/>
            <a:r>
              <a:rPr lang="en-US" sz="2800" b="1"/>
              <a:t>small nose</a:t>
            </a:r>
          </a:p>
          <a:p>
            <a:pPr algn="ctr"/>
            <a:r>
              <a:rPr lang="en-US" sz="2800" b="1"/>
              <a:t>fair hair</a:t>
            </a:r>
            <a:endParaRPr lang="ru-RU" sz="2800"/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643438" y="3068638"/>
            <a:ext cx="3167062" cy="15113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/>
              <a:t>brown eyes</a:t>
            </a:r>
          </a:p>
          <a:p>
            <a:pPr algn="ctr"/>
            <a:r>
              <a:rPr lang="en-US" sz="2800" b="1"/>
              <a:t>small ears</a:t>
            </a:r>
          </a:p>
          <a:p>
            <a:pPr algn="ctr"/>
            <a:r>
              <a:rPr lang="en-US" sz="2800" b="1"/>
              <a:t>big mouth</a:t>
            </a:r>
            <a:endParaRPr lang="ru-RU" sz="2800"/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4643438" y="4797425"/>
            <a:ext cx="3167062" cy="15113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/>
              <a:t>black eyes</a:t>
            </a:r>
          </a:p>
          <a:p>
            <a:pPr algn="ctr"/>
            <a:r>
              <a:rPr lang="en-US" sz="2800" b="1"/>
              <a:t>big ears</a:t>
            </a:r>
          </a:p>
          <a:p>
            <a:pPr algn="ctr"/>
            <a:r>
              <a:rPr lang="en-US" sz="2800" b="1"/>
              <a:t>small nose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2" grpId="0" animBg="1"/>
      <p:bldP spid="26653" grpId="0" animBg="1"/>
      <p:bldP spid="26654" grpId="0" animBg="1"/>
      <p:bldP spid="26666" grpId="0" animBg="1"/>
      <p:bldP spid="26667" grpId="0" animBg="1"/>
      <p:bldP spid="2666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167</TotalTime>
  <Words>38</Words>
  <Application>Microsoft Office PowerPoint</Application>
  <PresentationFormat>Экран (4:3)</PresentationFormat>
  <Paragraphs>15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Arial Black</vt:lpstr>
      <vt:lpstr>Главная</vt:lpstr>
      <vt:lpstr>Главная</vt:lpstr>
      <vt:lpstr>Главная</vt:lpstr>
      <vt:lpstr>Слайд 1</vt:lpstr>
      <vt:lpstr>Слайд 2</vt:lpstr>
      <vt:lpstr>Слайд 3</vt:lpstr>
      <vt:lpstr>Слайд 4</vt:lpstr>
      <vt:lpstr>Слайд 5</vt:lpstr>
      <vt:lpstr>Слайд 6</vt:lpstr>
      <vt:lpstr>Where is the rabbit?</vt:lpstr>
      <vt:lpstr>Where is the teddy bear?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he’s got  *  she’s got  *  it’s got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 в Андре</dc:creator>
  <cp:lastModifiedBy>Админ</cp:lastModifiedBy>
  <cp:revision>18</cp:revision>
  <dcterms:created xsi:type="dcterms:W3CDTF">2014-02-26T14:40:29Z</dcterms:created>
  <dcterms:modified xsi:type="dcterms:W3CDTF">2017-06-25T15:37:02Z</dcterms:modified>
</cp:coreProperties>
</file>