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2" r:id="rId4"/>
    <p:sldId id="268" r:id="rId5"/>
    <p:sldId id="266" r:id="rId6"/>
    <p:sldId id="263" r:id="rId7"/>
    <p:sldId id="265" r:id="rId8"/>
    <p:sldId id="264" r:id="rId9"/>
    <p:sldId id="262" r:id="rId10"/>
    <p:sldId id="273" r:id="rId11"/>
    <p:sldId id="260" r:id="rId12"/>
    <p:sldId id="261" r:id="rId13"/>
    <p:sldId id="274" r:id="rId14"/>
    <p:sldId id="259" r:id="rId15"/>
    <p:sldId id="267" r:id="rId16"/>
    <p:sldId id="271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88" d="100"/>
          <a:sy n="88" d="100"/>
        </p:scale>
        <p:origin x="-9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06.07.2017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jpe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45771" y="1354358"/>
            <a:ext cx="7522487" cy="232371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ts val="5800"/>
              </a:lnSpc>
            </a:pPr>
            <a:r>
              <a:rPr lang="ru-RU" sz="5400" i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Tahoma" panose="020B0604030504040204" pitchFamily="34" charset="0"/>
                <a:cs typeface="Tahoma" panose="020B0604030504040204" pitchFamily="34" charset="0"/>
              </a:rPr>
              <a:t>Работа в </a:t>
            </a:r>
            <a:r>
              <a:rPr lang="en-US" sz="5400" i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Tahoma" panose="020B0604030504040204" pitchFamily="34" charset="0"/>
                <a:cs typeface="Tahoma" panose="020B0604030504040204" pitchFamily="34" charset="0"/>
              </a:rPr>
              <a:t>IT</a:t>
            </a:r>
            <a:r>
              <a:rPr lang="ru-RU" sz="5400" i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Tahoma" panose="020B0604030504040204" pitchFamily="34" charset="0"/>
                <a:cs typeface="Tahoma" panose="020B0604030504040204" pitchFamily="34" charset="0"/>
              </a:rPr>
              <a:t> среде</a:t>
            </a:r>
          </a:p>
          <a:p>
            <a:pPr algn="ctr">
              <a:lnSpc>
                <a:spcPts val="5800"/>
              </a:lnSpc>
            </a:pPr>
            <a:r>
              <a:rPr lang="ru-RU" sz="4000" i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Tahoma" panose="020B0604030504040204" pitchFamily="34" charset="0"/>
                <a:cs typeface="Tahoma" panose="020B0604030504040204" pitchFamily="34" charset="0"/>
              </a:rPr>
              <a:t>при подготовке учащихся </a:t>
            </a:r>
          </a:p>
          <a:p>
            <a:pPr algn="ctr">
              <a:lnSpc>
                <a:spcPts val="5800"/>
              </a:lnSpc>
            </a:pPr>
            <a:r>
              <a:rPr lang="ru-RU" sz="4000" i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Tahoma" panose="020B0604030504040204" pitchFamily="34" charset="0"/>
                <a:cs typeface="Tahoma" panose="020B0604030504040204" pitchFamily="34" charset="0"/>
              </a:rPr>
              <a:t>к </a:t>
            </a:r>
            <a:r>
              <a:rPr lang="ru-RU" sz="4000" i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Tahoma" panose="020B0604030504040204" pitchFamily="34" charset="0"/>
                <a:cs typeface="Tahoma" panose="020B0604030504040204" pitchFamily="34" charset="0"/>
              </a:rPr>
              <a:t>ГИА по русскому языку</a:t>
            </a:r>
            <a:endParaRPr lang="ru-RU" sz="4000" i="1" dirty="0" smtClean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3687" y="4147456"/>
            <a:ext cx="34943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 подготовила: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Мерзлякова Марина Ивановна 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литературы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МАОУ «СОШ №10» г. Перми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6" descr="j02544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3886" y="391886"/>
            <a:ext cx="147002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1257" y="489857"/>
            <a:ext cx="84582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Цель: 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создание условий для активизации учебной деятельности старшеклассников  через использование 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IT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среды  в образовательном процессе.</a:t>
            </a:r>
          </a:p>
          <a:p>
            <a:pPr marL="342900" indent="-342900">
              <a:lnSpc>
                <a:spcPct val="150000"/>
              </a:lnSpc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Задачи: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сформировать информационную компетентность учеников;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создать положительную мотивацию через использование привычных 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ИК-средств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на уроках и во внеурочной деятельности;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способствовать созданию 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IT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 среды при подготовке к ГИА.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</a:pP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1447800"/>
            <a:ext cx="49965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atang" pitchFamily="18" charset="-127"/>
                <a:ea typeface="Batang" pitchFamily="18" charset="-127"/>
              </a:rPr>
              <a:t>Одной из значимых составляющих ФГОС является информатизация образовательного пространства школ, которая включает в себя оснащение современной техникой, позволяющей в полной мере реализовать информационно-коммуникационные технологии обучения.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6147" name="Picture 3" descr="C:\Users\ДНС\Desktop\сайт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650" y="227013"/>
            <a:ext cx="8394700" cy="6403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2050" name="Picture 2" descr="C:\Users\ДНС\Desktop\фип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29" y="206829"/>
            <a:ext cx="8523514" cy="6411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4" name="Рисунок 2" descr="C:\Users\ДНС\Desktop\Безымянный 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283" y="497343"/>
            <a:ext cx="7140574" cy="4052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6357257" y="2950029"/>
          <a:ext cx="2601685" cy="3712028"/>
        </p:xfrm>
        <a:graphic>
          <a:graphicData uri="http://schemas.openxmlformats.org/presentationml/2006/ole">
            <p:oleObj spid="_x0000_s11265" name="PDF" r:id="rId5" imgW="0" imgH="0" progId="FoxitReader.Documen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7170" name="Picture 2" descr="C:\Users\ДНС\Desktop\по уши в егэ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857" y="337457"/>
            <a:ext cx="82296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3" name="Рисунок 2" descr="C:\Users\ДНС\Desktop\Безымян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402" y="326117"/>
            <a:ext cx="8353425" cy="4463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4098" name="Picture 2" descr="C:\Users\ДНС\Desktop\аттестация 2017\скрины\меташкола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027" y="1349828"/>
            <a:ext cx="7957457" cy="5127172"/>
          </a:xfrm>
          <a:prstGeom prst="rect">
            <a:avLst/>
          </a:prstGeom>
          <a:noFill/>
        </p:spPr>
      </p:pic>
      <p:pic>
        <p:nvPicPr>
          <p:cNvPr id="4099" name="Picture 3" descr="C:\Users\ДНС\Desktop\аттестация 2017\скрины\мета школ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457" y="163285"/>
            <a:ext cx="7903028" cy="1012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3" name="Picture 3" descr="C:\Users\ДНС\Desktop\аттестация 2017\скрины\мета школ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457" y="163285"/>
            <a:ext cx="7903028" cy="1012371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250370" y="1480456"/>
          <a:ext cx="2884715" cy="3984173"/>
        </p:xfrm>
        <a:graphic>
          <a:graphicData uri="http://schemas.openxmlformats.org/presentationml/2006/ole">
            <p:oleObj spid="_x0000_s29697" name="PDF" r:id="rId5" imgW="0" imgH="0" progId="FoxitReader.Document">
              <p:embed/>
            </p:oleObj>
          </a:graphicData>
        </a:graphic>
      </p:graphicFrame>
      <p:pic>
        <p:nvPicPr>
          <p:cNvPr id="6" name="Рисунок 5" descr="C:\Users\ДНС\Desktop\аттестация 2017\Грамоты публикации  2017\7А кузнеуов олимп РЯЗ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54828" y="2046514"/>
            <a:ext cx="2144485" cy="296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ДНС\Desktop\аттестация 2017\Грамоты публикации  2017\7А арсентьева сертификат МЕТА школа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26540" y="1401536"/>
            <a:ext cx="3076575" cy="406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2050" name="Picture 2" descr="C:\Users\ДНС\Desktop\аттестация 2017\скрины\инфоур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683046"/>
            <a:ext cx="7810960" cy="55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3074" name="Picture 2" descr="C:\Users\ДНС\Desktop\аттестация 2017\скрины\мега тала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342" y="566057"/>
            <a:ext cx="7979229" cy="5910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3" name="Рисунок 2" descr="C:\Users\ДНС\Desktop\аттестация 2017\Грамоты публикации  2017\свидетельство Мерзляков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29" y="322933"/>
            <a:ext cx="4049487" cy="285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ДНС\Desktop\аттестация 2017\Грамоты публикации  2017\благодарность мерзлякова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8456" y="352424"/>
            <a:ext cx="4234544" cy="2782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ДНС\Desktop\аттестация 2017\Грамоты публикации  2017\мега талант 7А кузнецов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331028"/>
            <a:ext cx="4027714" cy="308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ДНС\Desktop\аттестация 2017\Грамоты публикации  2017\9б мочалов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61114" y="3320144"/>
            <a:ext cx="4201886" cy="309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1026" name="Picture 2" descr="C:\Users\ДНС\Desktop\грамота.ру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86" y="347663"/>
            <a:ext cx="8577943" cy="616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7831" y="1480456"/>
            <a:ext cx="48223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Итоги ОГЭ-2017 </a:t>
            </a:r>
          </a:p>
          <a:p>
            <a:pPr algn="ct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по русскому языку</a:t>
            </a:r>
          </a:p>
          <a:p>
            <a:pPr algn="ct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в 9Б класс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1257" y="3211284"/>
            <a:ext cx="457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сдавали: 30 чел.  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«5» – 22 чел. 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«4»- 8 чел.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3075" name="Picture 3" descr="C:\Users\ДНС\Desktop\1366264092_motivator_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485" y="1861457"/>
            <a:ext cx="7652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Спасибо за внимание!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</TotalTime>
  <Words>124</Words>
  <Application>Microsoft Office PowerPoint</Application>
  <PresentationFormat>Экран (4:3)</PresentationFormat>
  <Paragraphs>20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PDF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ДНС</cp:lastModifiedBy>
  <cp:revision>59</cp:revision>
  <dcterms:created xsi:type="dcterms:W3CDTF">2013-11-19T05:52:05Z</dcterms:created>
  <dcterms:modified xsi:type="dcterms:W3CDTF">2017-07-06T19:09:33Z</dcterms:modified>
</cp:coreProperties>
</file>