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701" r:id="rId3"/>
    <p:sldMasterId id="2147483801" r:id="rId4"/>
  </p:sldMasterIdLst>
  <p:notesMasterIdLst>
    <p:notesMasterId r:id="rId13"/>
  </p:notesMasterIdLst>
  <p:sldIdLst>
    <p:sldId id="368" r:id="rId5"/>
    <p:sldId id="369" r:id="rId6"/>
    <p:sldId id="377" r:id="rId7"/>
    <p:sldId id="378" r:id="rId8"/>
    <p:sldId id="357" r:id="rId9"/>
    <p:sldId id="374" r:id="rId10"/>
    <p:sldId id="376" r:id="rId11"/>
    <p:sldId id="367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4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29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43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57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724" algn="l" defTabSz="91429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869" algn="l" defTabSz="91429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014" algn="l" defTabSz="91429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159" algn="l" defTabSz="91429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00"/>
    <a:srgbClr val="66CCFF"/>
    <a:srgbClr val="0000FF"/>
    <a:srgbClr val="010107"/>
    <a:srgbClr val="0066FF"/>
    <a:srgbClr val="FF3300"/>
    <a:srgbClr val="000000"/>
    <a:srgbClr val="FFFF00"/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99" autoAdjust="0"/>
    <p:restoredTop sz="94590" autoAdjust="0"/>
  </p:normalViewPr>
  <p:slideViewPr>
    <p:cSldViewPr>
      <p:cViewPr>
        <p:scale>
          <a:sx n="77" d="100"/>
          <a:sy n="77" d="100"/>
        </p:scale>
        <p:origin x="-954" y="-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6429F-7355-4FAC-BE13-B9DBF4E57779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8753C-0280-43BC-BF04-B37982E1D9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6834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24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4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5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3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3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C279F-2691-4655-A4A0-E2F0FAEB6FF5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8DA51-6422-438E-8F72-651CE46FA1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0070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297" indent="-228572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442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586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5731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3FCDD-C1F9-4A3D-A0C0-248D31C88EF5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06197-65E3-447E-B6D0-B8A2B84556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8024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7525E-E8DE-4E30-B24F-C6225A3E2BBB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963E0-02F0-4217-B81C-5980C4A637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239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4" y="675725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50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297" indent="-228572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442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586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5731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50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297" indent="-228572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442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586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5731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4EFC7-849A-4722-B633-D1E6EC2526CB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2FB10-39E2-40E7-B71E-BEF982A26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4432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79" indent="0">
              <a:buNone/>
              <a:defRPr sz="1600" b="1"/>
            </a:lvl5pPr>
            <a:lvl6pPr marL="2285724" indent="0">
              <a:buNone/>
              <a:defRPr sz="1600" b="1"/>
            </a:lvl6pPr>
            <a:lvl7pPr marL="2742869" indent="0">
              <a:buNone/>
              <a:defRPr sz="1600" b="1"/>
            </a:lvl7pPr>
            <a:lvl8pPr marL="3200014" indent="0">
              <a:buNone/>
              <a:defRPr sz="1600" b="1"/>
            </a:lvl8pPr>
            <a:lvl9pPr marL="365715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90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297" indent="-228572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442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586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5731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79" indent="0">
              <a:buNone/>
              <a:defRPr sz="1600" b="1"/>
            </a:lvl5pPr>
            <a:lvl6pPr marL="2285724" indent="0">
              <a:buNone/>
              <a:defRPr sz="1600" b="1"/>
            </a:lvl6pPr>
            <a:lvl7pPr marL="2742869" indent="0">
              <a:buNone/>
              <a:defRPr sz="1600" b="1"/>
            </a:lvl7pPr>
            <a:lvl8pPr marL="3200014" indent="0">
              <a:buNone/>
              <a:defRPr sz="1600" b="1"/>
            </a:lvl8pPr>
            <a:lvl9pPr marL="365715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1" y="2389190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297" indent="-228572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442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586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5731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9222B-8AC8-42D0-8777-97F652E62961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A6592-7387-4506-A69D-5AAD9AA074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504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25BB5-0C55-47FC-8CA7-7083EF29A173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6BEAB-36F5-4538-9625-50644D4AA2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1339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B59D5-F181-43A6-A3A7-7CE09AEF3AF7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D1186-AFB7-455B-9347-D5C4117752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183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8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8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297" indent="-228572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442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586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5731" indent="-228572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50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79" indent="0">
              <a:buNone/>
              <a:defRPr sz="900"/>
            </a:lvl5pPr>
            <a:lvl6pPr marL="2285724" indent="0">
              <a:buNone/>
              <a:defRPr sz="900"/>
            </a:lvl6pPr>
            <a:lvl7pPr marL="2742869" indent="0">
              <a:buNone/>
              <a:defRPr sz="900"/>
            </a:lvl7pPr>
            <a:lvl8pPr marL="3200014" indent="0">
              <a:buNone/>
              <a:defRPr sz="900"/>
            </a:lvl8pPr>
            <a:lvl9pPr marL="365715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08A4D-DF01-4A0E-8F28-6A8599A1B0B8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A8718-621B-4DFF-93EF-35C1D03D9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7280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718050" y="993775"/>
            <a:ext cx="1847850" cy="1530350"/>
            <a:chOff x="4718762" y="993075"/>
            <a:chExt cx="1847138" cy="1530439"/>
          </a:xfrm>
        </p:grpSpPr>
        <p:sp>
          <p:nvSpPr>
            <p:cNvPr id="6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9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79" indent="0">
              <a:buNone/>
              <a:defRPr sz="900"/>
            </a:lvl5pPr>
            <a:lvl6pPr marL="2285724" indent="0">
              <a:buNone/>
              <a:defRPr sz="900"/>
            </a:lvl6pPr>
            <a:lvl7pPr marL="2742869" indent="0">
              <a:buNone/>
              <a:defRPr sz="900"/>
            </a:lvl7pPr>
            <a:lvl8pPr marL="3200014" indent="0">
              <a:buNone/>
              <a:defRPr sz="900"/>
            </a:lvl8pPr>
            <a:lvl9pPr marL="365715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 rtlCol="0">
            <a:norm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F14BD-6669-4928-95B1-746A04A93E28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6249B-845D-4D0A-A643-E6F91F711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4832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4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B091D-4556-4B96-A0C3-17D5DC974750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E793E-FDEB-45C0-8FA0-40FF3AE1DA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1082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4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C3CFD-FBED-4F70-8849-27A39193C522}" type="datetimeFigureOut">
              <a:rPr lang="ru-RU"/>
              <a:pPr>
                <a:defRPr/>
              </a:pPr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8E1F4-F8D7-40A8-84E5-C0A1612B07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6836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30275"/>
            <a:ext cx="7773120" cy="14695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95"/>
            <a:ext cx="6400800" cy="1753810"/>
          </a:xfrm>
        </p:spPr>
        <p:txBody>
          <a:bodyPr/>
          <a:lstStyle>
            <a:lvl1pPr marL="0" indent="0" algn="ctr">
              <a:buNone/>
              <a:defRPr/>
            </a:lvl1pPr>
            <a:lvl2pPr marL="423321" indent="0" algn="ctr">
              <a:buNone/>
              <a:defRPr/>
            </a:lvl2pPr>
            <a:lvl3pPr marL="846643" indent="0" algn="ctr">
              <a:buNone/>
              <a:defRPr/>
            </a:lvl3pPr>
            <a:lvl4pPr marL="1269964" indent="0" algn="ctr">
              <a:buNone/>
              <a:defRPr/>
            </a:lvl4pPr>
            <a:lvl5pPr marL="1693286" indent="0" algn="ctr">
              <a:buNone/>
              <a:defRPr/>
            </a:lvl5pPr>
            <a:lvl6pPr marL="2116607" indent="0" algn="ctr">
              <a:buNone/>
              <a:defRPr/>
            </a:lvl6pPr>
            <a:lvl7pPr marL="2539929" indent="0" algn="ctr">
              <a:buNone/>
              <a:defRPr/>
            </a:lvl7pPr>
            <a:lvl8pPr marL="2963250" indent="0" algn="ctr">
              <a:buNone/>
              <a:defRPr/>
            </a:lvl8pPr>
            <a:lvl9pPr marL="3386572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E57C9-1324-4A40-9097-A0CFBAAFF6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8485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25BAF-F500-49ED-8C94-896B219EE7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0697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7203"/>
            <a:ext cx="7771680" cy="1362226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7393"/>
            <a:ext cx="7771680" cy="1499810"/>
          </a:xfrm>
        </p:spPr>
        <p:txBody>
          <a:bodyPr anchor="b"/>
          <a:lstStyle>
            <a:lvl1pPr marL="0" indent="0">
              <a:buNone/>
              <a:defRPr sz="1900"/>
            </a:lvl1pPr>
            <a:lvl2pPr marL="423321" indent="0">
              <a:buNone/>
              <a:defRPr sz="1700"/>
            </a:lvl2pPr>
            <a:lvl3pPr marL="846643" indent="0">
              <a:buNone/>
              <a:defRPr sz="1500"/>
            </a:lvl3pPr>
            <a:lvl4pPr marL="1269964" indent="0">
              <a:buNone/>
              <a:defRPr sz="1300"/>
            </a:lvl4pPr>
            <a:lvl5pPr marL="1693286" indent="0">
              <a:buNone/>
              <a:defRPr sz="1300"/>
            </a:lvl5pPr>
            <a:lvl6pPr marL="2116607" indent="0">
              <a:buNone/>
              <a:defRPr sz="1300"/>
            </a:lvl6pPr>
            <a:lvl7pPr marL="2539929" indent="0">
              <a:buNone/>
              <a:defRPr sz="1300"/>
            </a:lvl7pPr>
            <a:lvl8pPr marL="2963250" indent="0">
              <a:buNone/>
              <a:defRPr sz="1300"/>
            </a:lvl8pPr>
            <a:lvl9pPr marL="338657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C3DB1-A896-4AF0-A165-73AB54F1B7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5180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920" y="1599595"/>
            <a:ext cx="4043520" cy="4525131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9680" y="1599595"/>
            <a:ext cx="4044960" cy="4525131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C9736-C217-4180-B43C-F94B0388CE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31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1" y="27516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4584"/>
            <a:ext cx="4039200" cy="641048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3321" indent="0">
              <a:buNone/>
              <a:defRPr sz="1900" b="1"/>
            </a:lvl2pPr>
            <a:lvl3pPr marL="846643" indent="0">
              <a:buNone/>
              <a:defRPr sz="1700" b="1"/>
            </a:lvl3pPr>
            <a:lvl4pPr marL="1269964" indent="0">
              <a:buNone/>
              <a:defRPr sz="1500" b="1"/>
            </a:lvl4pPr>
            <a:lvl5pPr marL="1693286" indent="0">
              <a:buNone/>
              <a:defRPr sz="1500" b="1"/>
            </a:lvl5pPr>
            <a:lvl6pPr marL="2116607" indent="0">
              <a:buNone/>
              <a:defRPr sz="1500" b="1"/>
            </a:lvl6pPr>
            <a:lvl7pPr marL="2539929" indent="0">
              <a:buNone/>
              <a:defRPr sz="1500" b="1"/>
            </a:lvl7pPr>
            <a:lvl8pPr marL="2963250" indent="0">
              <a:buNone/>
              <a:defRPr sz="1500" b="1"/>
            </a:lvl8pPr>
            <a:lvl9pPr marL="3386572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920" y="2175632"/>
            <a:ext cx="4039200" cy="3950607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1" y="1534584"/>
            <a:ext cx="4042080" cy="641048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3321" indent="0">
              <a:buNone/>
              <a:defRPr sz="1900" b="1"/>
            </a:lvl2pPr>
            <a:lvl3pPr marL="846643" indent="0">
              <a:buNone/>
              <a:defRPr sz="1700" b="1"/>
            </a:lvl3pPr>
            <a:lvl4pPr marL="1269964" indent="0">
              <a:buNone/>
              <a:defRPr sz="1500" b="1"/>
            </a:lvl4pPr>
            <a:lvl5pPr marL="1693286" indent="0">
              <a:buNone/>
              <a:defRPr sz="1500" b="1"/>
            </a:lvl5pPr>
            <a:lvl6pPr marL="2116607" indent="0">
              <a:buNone/>
              <a:defRPr sz="1500" b="1"/>
            </a:lvl6pPr>
            <a:lvl7pPr marL="2539929" indent="0">
              <a:buNone/>
              <a:defRPr sz="1500" b="1"/>
            </a:lvl7pPr>
            <a:lvl8pPr marL="2963250" indent="0">
              <a:buNone/>
              <a:defRPr sz="1500" b="1"/>
            </a:lvl8pPr>
            <a:lvl9pPr marL="3386572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441" y="2175632"/>
            <a:ext cx="4042080" cy="3950607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9E7F2-F984-4BD2-AB18-7641D6BB0C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6200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E0B01-4843-4239-91D5-C9989DE77B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59347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B973A-1A11-4A68-A310-3FE5D50931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49593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55"/>
            <a:ext cx="3008160" cy="1161143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21" y="273655"/>
            <a:ext cx="5112000" cy="5852583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798"/>
            <a:ext cx="3008160" cy="4691440"/>
          </a:xfrm>
        </p:spPr>
        <p:txBody>
          <a:bodyPr/>
          <a:lstStyle>
            <a:lvl1pPr marL="0" indent="0">
              <a:buNone/>
              <a:defRPr sz="1300"/>
            </a:lvl1pPr>
            <a:lvl2pPr marL="423321" indent="0">
              <a:buNone/>
              <a:defRPr sz="1100"/>
            </a:lvl2pPr>
            <a:lvl3pPr marL="846643" indent="0">
              <a:buNone/>
              <a:defRPr sz="900"/>
            </a:lvl3pPr>
            <a:lvl4pPr marL="1269964" indent="0">
              <a:buNone/>
              <a:defRPr sz="800"/>
            </a:lvl4pPr>
            <a:lvl5pPr marL="1693286" indent="0">
              <a:buNone/>
              <a:defRPr sz="800"/>
            </a:lvl5pPr>
            <a:lvl6pPr marL="2116607" indent="0">
              <a:buNone/>
              <a:defRPr sz="800"/>
            </a:lvl6pPr>
            <a:lvl7pPr marL="2539929" indent="0">
              <a:buNone/>
              <a:defRPr sz="800"/>
            </a:lvl7pPr>
            <a:lvl8pPr marL="2963250" indent="0">
              <a:buNone/>
              <a:defRPr sz="800"/>
            </a:lvl8pPr>
            <a:lvl9pPr marL="338657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B84F5-866D-45D0-92DD-E4B6725060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4660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1" y="4800298"/>
            <a:ext cx="5486400" cy="566964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1" y="612322"/>
            <a:ext cx="5486400" cy="4115405"/>
          </a:xfrm>
        </p:spPr>
        <p:txBody>
          <a:bodyPr/>
          <a:lstStyle>
            <a:lvl1pPr marL="0" indent="0">
              <a:buNone/>
              <a:defRPr sz="3000"/>
            </a:lvl1pPr>
            <a:lvl2pPr marL="423321" indent="0">
              <a:buNone/>
              <a:defRPr sz="2600"/>
            </a:lvl2pPr>
            <a:lvl3pPr marL="846643" indent="0">
              <a:buNone/>
              <a:defRPr sz="2200"/>
            </a:lvl3pPr>
            <a:lvl4pPr marL="1269964" indent="0">
              <a:buNone/>
              <a:defRPr sz="1900"/>
            </a:lvl4pPr>
            <a:lvl5pPr marL="1693286" indent="0">
              <a:buNone/>
              <a:defRPr sz="1900"/>
            </a:lvl5pPr>
            <a:lvl6pPr marL="2116607" indent="0">
              <a:buNone/>
              <a:defRPr sz="1900"/>
            </a:lvl6pPr>
            <a:lvl7pPr marL="2539929" indent="0">
              <a:buNone/>
              <a:defRPr sz="1900"/>
            </a:lvl7pPr>
            <a:lvl8pPr marL="2963250" indent="0">
              <a:buNone/>
              <a:defRPr sz="1900"/>
            </a:lvl8pPr>
            <a:lvl9pPr marL="3386572" indent="0">
              <a:buNone/>
              <a:defRPr sz="19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1" y="5367262"/>
            <a:ext cx="5486400" cy="804333"/>
          </a:xfrm>
        </p:spPr>
        <p:txBody>
          <a:bodyPr/>
          <a:lstStyle>
            <a:lvl1pPr marL="0" indent="0">
              <a:buNone/>
              <a:defRPr sz="1300"/>
            </a:lvl1pPr>
            <a:lvl2pPr marL="423321" indent="0">
              <a:buNone/>
              <a:defRPr sz="1100"/>
            </a:lvl2pPr>
            <a:lvl3pPr marL="846643" indent="0">
              <a:buNone/>
              <a:defRPr sz="900"/>
            </a:lvl3pPr>
            <a:lvl4pPr marL="1269964" indent="0">
              <a:buNone/>
              <a:defRPr sz="800"/>
            </a:lvl4pPr>
            <a:lvl5pPr marL="1693286" indent="0">
              <a:buNone/>
              <a:defRPr sz="800"/>
            </a:lvl5pPr>
            <a:lvl6pPr marL="2116607" indent="0">
              <a:buNone/>
              <a:defRPr sz="800"/>
            </a:lvl6pPr>
            <a:lvl7pPr marL="2539929" indent="0">
              <a:buNone/>
              <a:defRPr sz="800"/>
            </a:lvl7pPr>
            <a:lvl8pPr marL="2963250" indent="0">
              <a:buNone/>
              <a:defRPr sz="800"/>
            </a:lvl8pPr>
            <a:lvl9pPr marL="338657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60949-5EC1-4A98-9DF4-350EAFBF56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9610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D239E-2530-44FE-9CC8-6A6BE82CD8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1955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8320" y="128513"/>
            <a:ext cx="2056320" cy="599621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920" y="128513"/>
            <a:ext cx="6032160" cy="599621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980C6-7A3C-4C09-B6E0-FF46FE1D26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578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920" y="128513"/>
            <a:ext cx="8226720" cy="59962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7B6B9-70EF-44ED-89CA-DD1C2FEF51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84248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920" y="128512"/>
            <a:ext cx="8226720" cy="143328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920" y="1599595"/>
            <a:ext cx="4043520" cy="218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39680" y="1599595"/>
            <a:ext cx="4044960" cy="218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920" y="3933976"/>
            <a:ext cx="404352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39680" y="3933976"/>
            <a:ext cx="404496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E294A-34DA-4A9A-A96E-2492285CA7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990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128512"/>
            <a:ext cx="8226720" cy="143328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920" y="1599595"/>
            <a:ext cx="8226720" cy="4525131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AE584-22B2-4497-85ED-A55CFDC38F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14451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128512"/>
            <a:ext cx="8226720" cy="143328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920" y="1599595"/>
            <a:ext cx="4043520" cy="45251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9680" y="1599595"/>
            <a:ext cx="4044960" cy="45251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F5500-8560-49D3-90F8-E1ECC6C3D3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5508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128512"/>
            <a:ext cx="8226720" cy="143328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920" y="1599595"/>
            <a:ext cx="4043520" cy="45251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39680" y="1599595"/>
            <a:ext cx="4044960" cy="218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39680" y="3933976"/>
            <a:ext cx="4044960" cy="2190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50776-70B5-4A1B-9F44-3F6D850C52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32482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E3529-5805-4549-A946-1C81CBFFF0E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1437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A2436-846A-4B7E-A536-EA9D47C673A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42921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252BB-05C2-4F9F-BCB8-5DA57E28ED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99483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BB439-060C-4E0A-B850-BF411B75ED4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21736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6A5C6-E11D-429D-A502-6C797A4A7A6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93386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FB9BC-8AFD-4CED-AE77-3249E45F5EB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85493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11694-E6A1-4F26-8716-E702B4249B8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47161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0BFBD-0CBF-4A8D-AB14-398F4EC44EF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9528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8D8BA-0B8F-404A-BBE2-B0B88711890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32394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57FED-D3BB-45C9-97EB-34F96ABFCAF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41253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8962D-99ED-481F-AA46-E3ECD399400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15683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1485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89321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01282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43857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78204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68432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95303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15670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59576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9921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6441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34"/>
          <p:cNvGrpSpPr>
            <a:grpSpLocks/>
          </p:cNvGrpSpPr>
          <p:nvPr/>
        </p:nvGrpSpPr>
        <p:grpSpPr bwMode="auto">
          <a:xfrm>
            <a:off x="0" y="0"/>
            <a:ext cx="9251950" cy="6858000"/>
            <a:chOff x="-9" y="-16"/>
            <a:chExt cx="9252346" cy="6858038"/>
          </a:xfrm>
        </p:grpSpPr>
        <p:grpSp>
          <p:nvGrpSpPr>
            <p:cNvPr id="3080" name="Group 638"/>
            <p:cNvGrpSpPr>
              <a:grpSpLocks/>
            </p:cNvGrpSpPr>
            <p:nvPr/>
          </p:nvGrpSpPr>
          <p:grpSpPr bwMode="auto"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</p:grpSp>
        <p:grpSp>
          <p:nvGrpSpPr>
            <p:cNvPr id="3081" name="Group 669"/>
            <p:cNvGrpSpPr>
              <a:grpSpLocks/>
            </p:cNvGrpSpPr>
            <p:nvPr/>
          </p:nvGrpSpPr>
          <p:grpSpPr bwMode="auto"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318" y="3703642"/>
                <a:ext cx="1588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black"/>
                  </a:solidFill>
                  <a:latin typeface="Verdana"/>
                  <a:cs typeface="+mn-cs"/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defTabSz="4571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1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1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1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1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</p:grpSp>
        <p:grpSp>
          <p:nvGrpSpPr>
            <p:cNvPr id="3082" name="Group 715"/>
            <p:cNvGrpSpPr>
              <a:grpSpLocks/>
            </p:cNvGrpSpPr>
            <p:nvPr/>
          </p:nvGrpSpPr>
          <p:grpSpPr bwMode="auto"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1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1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/>
                <a:lstStyle/>
                <a:p>
                  <a:pPr defTabSz="4571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/>
                <a:lstStyle/>
                <a:p>
                  <a:pPr defTabSz="4571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/>
                <a:lstStyle/>
                <a:p>
                  <a:pPr defTabSz="45714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</p:grpSp>
      </p:grpSp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6"/>
            <a:ext cx="7124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9"/>
            <a:ext cx="2133600" cy="365125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b="0" i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671D6D32-2845-43DC-AC2C-244B4B9609BE}" type="datetimeFigureOut">
              <a:rPr lang="ru-RU">
                <a:cs typeface="+mn-cs"/>
              </a:rPr>
              <a:pPr>
                <a:defRPr/>
              </a:pPr>
              <a:t>21.02.2017</a:t>
            </a:fld>
            <a:endParaRPr lang="ru-RU"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9"/>
            <a:ext cx="5256213" cy="365125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b="0" i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9" y="5951539"/>
            <a:ext cx="608012" cy="365125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800" b="0" i="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15A8D0D0-49ED-46E4-A45B-6E12BF5F2F9D}" type="slidenum">
              <a:rPr lang="ru-RU">
                <a:cs typeface="+mn-cs"/>
              </a:rPr>
              <a:pPr>
                <a:defRPr/>
              </a:pPr>
              <a:t>‹#›</a:t>
            </a:fld>
            <a:endParaRPr lang="ru-R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293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145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404040"/>
          </a:solidFill>
          <a:latin typeface="+mj-lt"/>
          <a:ea typeface="Trebuchet MS" pitchFamily="34" charset="0"/>
          <a:cs typeface="Trebuchet MS"/>
        </a:defRPr>
      </a:lvl1pPr>
      <a:lvl2pPr algn="l" defTabSz="457145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2pPr>
      <a:lvl3pPr algn="l" defTabSz="457145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3pPr>
      <a:lvl4pPr algn="l" defTabSz="457145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4pPr>
      <a:lvl5pPr algn="l" defTabSz="457145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59" indent="-342859" algn="l" defTabSz="457145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861" indent="-285715" algn="l" defTabSz="457145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2862" indent="-228572" algn="l" defTabSz="457145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007" indent="-228572" algn="l" defTabSz="457145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152" indent="-228572" algn="l" defTabSz="457145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297" indent="-228572" algn="l" defTabSz="45714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2" indent="-228572" algn="l" defTabSz="45714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6" indent="-228572" algn="l" defTabSz="45714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1" indent="-228572" algn="l" defTabSz="45714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9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4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69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4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59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920" y="128512"/>
            <a:ext cx="8226720" cy="1433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9989" tIns="46794" rIns="89989" bIns="467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920" y="1599595"/>
            <a:ext cx="8226720" cy="452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9989" tIns="46794" rIns="89989" bIns="467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920" y="6245680"/>
            <a:ext cx="2131200" cy="474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89989" tIns="46794" rIns="89989" bIns="46794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415973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cs typeface="Arial Unicode MS" pitchFamily="34" charset="-128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800" y="6245680"/>
            <a:ext cx="2892960" cy="474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89989" tIns="46794" rIns="89989" bIns="46794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415973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>
              <a:cs typeface="Arial Unicode MS" pitchFamily="34" charset="-128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440" y="6245680"/>
            <a:ext cx="2131200" cy="474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89989" tIns="46794" rIns="89989" bIns="46794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415973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fld id="{AFE75C80-B116-4A7B-99F0-25825D3552DC}" type="slidenum">
              <a:rPr lang="ru-RU">
                <a:cs typeface="Arial Unicode MS" pitchFamily="34" charset="-128"/>
              </a:rPr>
              <a:pPr defTabSz="415973"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t>‹#›</a:t>
            </a:fld>
            <a:endParaRPr lang="ru-RU"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521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ctr" defTabSz="449779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779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2pPr>
      <a:lvl3pPr algn="ctr" defTabSz="449779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3pPr>
      <a:lvl4pPr algn="ctr" defTabSz="449779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4pPr>
      <a:lvl5pPr algn="ctr" defTabSz="449779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5pPr>
      <a:lvl6pPr marL="2481134" indent="-229299" algn="ctr" defTabSz="449779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6pPr>
      <a:lvl7pPr marL="2904456" indent="-229299" algn="ctr" defTabSz="449779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7pPr>
      <a:lvl8pPr marL="3327777" indent="-229299" algn="ctr" defTabSz="449779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8pPr>
      <a:lvl9pPr marL="3751099" indent="-229299" algn="ctr" defTabSz="449779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pitchFamily="34" charset="-128"/>
        </a:defRPr>
      </a:lvl9pPr>
    </p:titleStyle>
    <p:bodyStyle>
      <a:lvl1pPr marL="342479" indent="-342479" algn="l" defTabSz="449779" rtl="0" eaLnBrk="0" fontAlgn="base" hangingPunct="0">
        <a:spcBef>
          <a:spcPts val="799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283" indent="-285154" algn="l" defTabSz="449779" rtl="0" eaLnBrk="0" fontAlgn="base" hangingPunct="0">
        <a:spcBef>
          <a:spcPts val="694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556" indent="-229299" algn="l" defTabSz="449779" rtl="0" eaLnBrk="0" fontAlgn="base" hangingPunct="0">
        <a:spcBef>
          <a:spcPts val="602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685" indent="-229299" algn="l" defTabSz="449779" rtl="0" eaLnBrk="0" fontAlgn="base" hangingPunct="0">
        <a:spcBef>
          <a:spcPts val="49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813" indent="-229299" algn="l" defTabSz="449779" rtl="0" eaLnBrk="0" fontAlgn="base" hangingPunct="0">
        <a:spcBef>
          <a:spcPts val="49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481134" indent="-229299" algn="l" defTabSz="449779" rtl="0" fontAlgn="base">
        <a:spcBef>
          <a:spcPts val="49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04456" indent="-229299" algn="l" defTabSz="449779" rtl="0" fontAlgn="base">
        <a:spcBef>
          <a:spcPts val="49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327777" indent="-229299" algn="l" defTabSz="449779" rtl="0" fontAlgn="base">
        <a:spcBef>
          <a:spcPts val="49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751099" indent="-229299" algn="l" defTabSz="449779" rtl="0" fontAlgn="base">
        <a:spcBef>
          <a:spcPts val="49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3321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6643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69964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3286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16607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9929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63250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86572" algn="l" defTabSz="84664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C47E19A4-3A58-49A3-916C-D74671F51008}" type="slidenum">
              <a:rPr lang="ru-RU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000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>
                  <a:solidFill>
                    <a:prstClr val="black"/>
                  </a:solidFill>
                  <a:latin typeface="Verdana"/>
                  <a:cs typeface="+mn-cs"/>
                </a:endParaRPr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>
                    <a:solidFill>
                      <a:prstClr val="black"/>
                    </a:solidFill>
                    <a:latin typeface="Verdan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21.02.2017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  <a:latin typeface="Verdan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lumMod val="75000"/>
                  <a:lumOff val="25000"/>
                </a:prstClr>
              </a:solidFill>
              <a:latin typeface="Verdan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lumMod val="75000"/>
                  <a:lumOff val="25000"/>
                </a:prstClr>
              </a:solidFill>
              <a:latin typeface="Verdan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893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c1nyurba.narod.ru/view_icon.gif" TargetMode="Externa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43408"/>
            <a:ext cx="1944216" cy="17609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9313" y="5095875"/>
            <a:ext cx="1944687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0410" y="1268760"/>
            <a:ext cx="26641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1571612"/>
            <a:ext cx="9144000" cy="3714776"/>
          </a:xfrm>
        </p:spPr>
        <p:txBody>
          <a:bodyPr/>
          <a:lstStyle/>
          <a:p>
            <a:pPr algn="ctr"/>
            <a:r>
              <a:rPr lang="kk-KZ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kk-KZ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kk-KZ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5400" b="1" i="1" dirty="0" smtClean="0">
                <a:solidFill>
                  <a:srgbClr val="FFFF00"/>
                </a:solidFill>
              </a:rPr>
              <a:t/>
            </a:r>
            <a:br>
              <a:rPr lang="kk-KZ" sz="5400" b="1" i="1" dirty="0" smtClean="0">
                <a:solidFill>
                  <a:srgbClr val="FFFF00"/>
                </a:solidFill>
              </a:rPr>
            </a:br>
            <a:r>
              <a:rPr lang="kk-KZ" sz="8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Ақпанның </a:t>
            </a:r>
            <a:r>
              <a:rPr lang="kk-KZ" sz="8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жиырма бірі</a:t>
            </a:r>
            <a:r>
              <a:rPr lang="kk-KZ" sz="8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8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8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 жұмысы</a:t>
            </a:r>
            <a:br>
              <a:rPr lang="kk-KZ" sz="8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5400" b="1" i="1" dirty="0" smtClean="0">
                <a:solidFill>
                  <a:srgbClr val="002060"/>
                </a:solidFill>
              </a:rPr>
              <a:t/>
            </a:r>
            <a:br>
              <a:rPr lang="kk-KZ" sz="5400" b="1" i="1" dirty="0" smtClean="0">
                <a:solidFill>
                  <a:srgbClr val="002060"/>
                </a:solidFill>
              </a:rPr>
            </a:br>
            <a:r>
              <a:rPr lang="kk-KZ" sz="53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kk-KZ" sz="53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kk-KZ" sz="5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994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свит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Прямоугольник 2"/>
          <p:cNvSpPr>
            <a:spLocks noChangeArrowheads="1"/>
          </p:cNvSpPr>
          <p:nvPr/>
        </p:nvSpPr>
        <p:spPr bwMode="auto">
          <a:xfrm>
            <a:off x="785813" y="928688"/>
            <a:ext cx="7643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k-KZ" sz="2000" b="1" dirty="0">
                <a:solidFill>
                  <a:srgbClr val="2D2D8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solidFill>
                <a:srgbClr val="2D2D8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1714500" y="2003425"/>
            <a:ext cx="61436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kk-KZ" altLang="ru-RU" sz="40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lang="ru-RU" altLang="ru-RU" sz="400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6629" name="Picture 33" descr="http://s10.rimg.info/10188c39d3a780c6cb94bc6da46fe78c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-214318" y="2285992"/>
            <a:ext cx="2500301" cy="4572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1000108"/>
            <a:ext cx="853244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8000" b="1" i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Алдыңғы оқу: </a:t>
            </a:r>
            <a:r>
              <a:rPr lang="kk-KZ" sz="150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Ою</a:t>
            </a:r>
            <a:r>
              <a:rPr lang="kk-KZ" sz="80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sz="8000" b="1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0157215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100" y="571480"/>
            <a:ext cx="7429552" cy="427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006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ChangeArrowheads="1"/>
          </p:cNvSpPr>
          <p:nvPr/>
        </p:nvSpPr>
        <p:spPr bwMode="auto">
          <a:xfrm>
            <a:off x="1" y="43643"/>
            <a:ext cx="184686" cy="36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8" tIns="45709" rIns="91418" bIns="45709" anchor="ctr">
            <a:spAutoFit/>
          </a:bodyPr>
          <a:lstStyle/>
          <a:p>
            <a:pPr defTabSz="914147"/>
            <a:endParaRPr lang="ru-RU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4" name="Picture 6" descr="AG00373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0800" y="3197680"/>
            <a:ext cx="3267360" cy="2901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Прямоугольник 4"/>
          <p:cNvSpPr>
            <a:spLocks noChangeArrowheads="1"/>
          </p:cNvSpPr>
          <p:nvPr/>
        </p:nvSpPr>
        <p:spPr bwMode="auto">
          <a:xfrm>
            <a:off x="857224" y="1142984"/>
            <a:ext cx="7622690" cy="156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654" tIns="42327" rIns="84654" bIns="42327">
            <a:spAutoFit/>
          </a:bodyPr>
          <a:lstStyle/>
          <a:p>
            <a:pPr defTabSz="415923">
              <a:buClr>
                <a:srgbClr val="000000"/>
              </a:buClr>
              <a:buSzPct val="100000"/>
            </a:pPr>
            <a:r>
              <a:rPr lang="kk-KZ" sz="9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8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Жарайсыңдар!</a:t>
            </a:r>
            <a:endParaRPr lang="ru-RU" sz="8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471607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43408"/>
            <a:ext cx="1944216" cy="17609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9313" y="5095875"/>
            <a:ext cx="1944687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0410" y="1268760"/>
            <a:ext cx="26641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1643050"/>
            <a:ext cx="9144000" cy="3714776"/>
          </a:xfrm>
        </p:spPr>
        <p:txBody>
          <a:bodyPr/>
          <a:lstStyle/>
          <a:p>
            <a:pPr algn="ctr"/>
            <a:r>
              <a:rPr lang="kk-KZ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kk-KZ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kk-KZ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5400" b="1" i="1" dirty="0" smtClean="0">
                <a:solidFill>
                  <a:srgbClr val="FFFF00"/>
                </a:solidFill>
              </a:rPr>
              <a:t/>
            </a:r>
            <a:br>
              <a:rPr lang="kk-KZ" sz="5400" b="1" i="1" dirty="0" smtClean="0">
                <a:solidFill>
                  <a:srgbClr val="FFFF00"/>
                </a:solidFill>
              </a:rPr>
            </a:br>
            <a:r>
              <a:rPr lang="kk-KZ" sz="1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Домбыра</a:t>
            </a:r>
            <a:r>
              <a:rPr lang="kk-KZ" sz="1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5400" b="1" i="1" dirty="0" smtClean="0">
                <a:solidFill>
                  <a:srgbClr val="002060"/>
                </a:solidFill>
              </a:rPr>
              <a:t/>
            </a:r>
            <a:br>
              <a:rPr lang="kk-KZ" sz="5400" b="1" i="1" dirty="0" smtClean="0">
                <a:solidFill>
                  <a:srgbClr val="002060"/>
                </a:solidFill>
              </a:rPr>
            </a:br>
            <a:r>
              <a:rPr lang="kk-KZ" sz="53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kk-KZ" sz="53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kk-KZ" sz="5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994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42908" y="-500090"/>
            <a:ext cx="97155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50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˅</a:t>
            </a:r>
            <a:r>
              <a:rPr lang="kk-KZ" sz="5400" b="1" i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kk-KZ" sz="5400" b="1" i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домбыра </a:t>
            </a:r>
            <a:r>
              <a:rPr lang="kk-KZ" sz="5400" b="1" i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тартамын</a:t>
            </a:r>
            <a:r>
              <a:rPr lang="kk-KZ" sz="5400" b="1" i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50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kk-KZ" sz="5100" b="1" i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kk-KZ" sz="5100" b="1" i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домбыра тартпаймын. </a:t>
            </a:r>
            <a:endParaRPr lang="ru-RU" sz="5100" b="1" kern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review-image" descr="https://s-media-cache-ak0.pinimg.com/originals/28/6f/96/286f969c0483ab7a9d36226f37a3d4cc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071942"/>
            <a:ext cx="842968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0" descr="liniia-124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-3231356" y="3231356"/>
            <a:ext cx="685800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Рисунок 10" descr="liniia-124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6286500"/>
            <a:ext cx="7929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Рисунок 10" descr="liniia-124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400000">
            <a:off x="5374482" y="3231356"/>
            <a:ext cx="68580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Рисунок 10" descr="liniia-124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0"/>
            <a:ext cx="7929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81825" y="334963"/>
            <a:ext cx="1784350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163" y="4365625"/>
            <a:ext cx="28511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Прямоугольник 1"/>
          <p:cNvSpPr>
            <a:spLocks noChangeArrowheads="1"/>
          </p:cNvSpPr>
          <p:nvPr/>
        </p:nvSpPr>
        <p:spPr bwMode="auto">
          <a:xfrm>
            <a:off x="500034" y="857232"/>
            <a:ext cx="8358246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kk-KZ" dirty="0">
                <a:solidFill>
                  <a:prstClr val="white"/>
                </a:solidFill>
                <a:latin typeface="Garamond" pitchFamily="18" charset="0"/>
                <a:cs typeface="+mn-cs"/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kk-KZ" dirty="0">
                <a:solidFill>
                  <a:prstClr val="white"/>
                </a:solidFill>
                <a:latin typeface="Garamond" pitchFamily="18" charset="0"/>
                <a:cs typeface="+mn-cs"/>
              </a:rPr>
              <a:t>                                        </a:t>
            </a:r>
            <a:r>
              <a:rPr lang="kk-KZ" dirty="0" smtClean="0">
                <a:solidFill>
                  <a:prstClr val="white"/>
                </a:solidFill>
                <a:latin typeface="Garamond" pitchFamily="18" charset="0"/>
                <a:cs typeface="+mn-cs"/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kk-KZ" dirty="0">
                <a:solidFill>
                  <a:prstClr val="white"/>
                </a:solidFill>
                <a:latin typeface="Garamond" pitchFamily="18" charset="0"/>
                <a:cs typeface="+mn-cs"/>
              </a:rPr>
              <a:t> </a:t>
            </a:r>
            <a:r>
              <a:rPr lang="kk-KZ" dirty="0" smtClean="0">
                <a:solidFill>
                  <a:prstClr val="white"/>
                </a:solidFill>
                <a:latin typeface="Garamond" pitchFamily="18" charset="0"/>
                <a:cs typeface="+mn-cs"/>
              </a:rPr>
              <a:t>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kk-KZ" b="1" dirty="0" smtClean="0">
                <a:solidFill>
                  <a:prstClr val="white"/>
                </a:solidFill>
                <a:latin typeface="Garamond" pitchFamily="18" charset="0"/>
                <a:cs typeface="+mn-cs"/>
              </a:rPr>
              <a:t>   </a:t>
            </a:r>
            <a:r>
              <a:rPr lang="kk-KZ" sz="8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Назарларыңызға </a:t>
            </a:r>
            <a:endParaRPr lang="kk-KZ" sz="8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kk-KZ" sz="8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kk-KZ" sz="8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рахмет!!!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kk-KZ" sz="6000" dirty="0">
                <a:solidFill>
                  <a:prstClr val="black"/>
                </a:solidFill>
                <a:latin typeface="Verdana"/>
                <a:cs typeface="+mn-cs"/>
              </a:rPr>
              <a:t> </a:t>
            </a:r>
            <a:endParaRPr lang="ru-RU" sz="6000" dirty="0">
              <a:solidFill>
                <a:prstClr val="black"/>
              </a:solidFill>
              <a:latin typeface="Verdana"/>
              <a:cs typeface="+mn-cs"/>
            </a:endParaRPr>
          </a:p>
        </p:txBody>
      </p:sp>
      <p:pic>
        <p:nvPicPr>
          <p:cNvPr id="14345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5013325"/>
            <a:ext cx="1784350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2213134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2"/>
</p:tagLst>
</file>

<file path=ppt/theme/theme1.xml><?xml version="1.0" encoding="utf-8"?>
<a:theme xmlns:a="http://schemas.openxmlformats.org/drawingml/2006/main" name="1_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857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857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1489</TotalTime>
  <Words>30</Words>
  <Application>Microsoft Office PowerPoint</Application>
  <PresentationFormat>Экран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1_Spring</vt:lpstr>
      <vt:lpstr>1_Оформление по умолчанию</vt:lpstr>
      <vt:lpstr>2_Оформление по умолчанию</vt:lpstr>
      <vt:lpstr>3_Spring</vt:lpstr>
      <vt:lpstr>   Ақпанның жиырма бірі Класс жұмысы    </vt:lpstr>
      <vt:lpstr>Слайд 2</vt:lpstr>
      <vt:lpstr>Слайд 3</vt:lpstr>
      <vt:lpstr>Слайд 4</vt:lpstr>
      <vt:lpstr>Слайд 5</vt:lpstr>
      <vt:lpstr>   Домбыра    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88888</cp:lastModifiedBy>
  <cp:revision>175</cp:revision>
  <dcterms:created xsi:type="dcterms:W3CDTF">2008-10-10T10:03:49Z</dcterms:created>
  <dcterms:modified xsi:type="dcterms:W3CDTF">2017-02-21T10:48:55Z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900729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