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8754" autoAdjust="0"/>
  </p:normalViewPr>
  <p:slideViewPr>
    <p:cSldViewPr>
      <p:cViewPr>
        <p:scale>
          <a:sx n="77" d="100"/>
          <a:sy n="77" d="100"/>
        </p:scale>
        <p:origin x="-11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rgbClr val="5E9EFF">
                <a:alpha val="24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Центральная Азия</a:t>
            </a:r>
            <a:endParaRPr lang="ru-RU" sz="6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412776"/>
            <a:ext cx="5904656" cy="5061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70992"/>
          </a:xfrm>
        </p:spPr>
        <p:txBody>
          <a:bodyPr>
            <a:noAutofit/>
          </a:bodyPr>
          <a:lstStyle/>
          <a:p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 descr="Региональные показатели (2006 г.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8856984" cy="45611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demoscope.ru/weekly/2005/0191/img/t_graf0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712968" cy="53444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27584" y="116632"/>
            <a:ext cx="7038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Коэффициент суммарной рождаемости в бывших советских республиках Центральной Азии, 1958-2002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592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olit.ru/media/archive/demoscope/197_gr8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7"/>
            <a:ext cx="8280920" cy="4896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547664" y="188640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Коэффициент суммарной рождаемости в </a:t>
            </a:r>
            <a:r>
              <a:rPr lang="ru-RU" sz="2400" b="1" dirty="0" err="1"/>
              <a:t>центральноазиатских</a:t>
            </a:r>
            <a:r>
              <a:rPr lang="ru-RU" sz="2400" b="1" dirty="0"/>
              <a:t> странах СНГ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733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233065"/>
              </p:ext>
            </p:extLst>
          </p:nvPr>
        </p:nvGraphicFramePr>
        <p:xfrm>
          <a:off x="18694" y="1700808"/>
          <a:ext cx="9233825" cy="3805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6765"/>
                <a:gridCol w="1846765"/>
                <a:gridCol w="1846765"/>
                <a:gridCol w="1846765"/>
                <a:gridCol w="1846765"/>
              </a:tblGrid>
              <a:tr h="1132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Страна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Медианный возраст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Число рождений на 1000 чел. </a:t>
                      </a:r>
                      <a:br>
                        <a:rPr lang="ru-RU" sz="1800" dirty="0">
                          <a:effectLst/>
                        </a:rPr>
                      </a:br>
                      <a:r>
                        <a:rPr lang="ru-RU" sz="1800" dirty="0">
                          <a:effectLst/>
                        </a:rPr>
                        <a:t>(2012 г., оценка)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Число смертей на 1000 чел. 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(2012 г., оценка)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Число смертей на 1000 чел. 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(2012 г., оценка)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 anchor="ctr"/>
                </a:tc>
              </a:tr>
              <a:tr h="493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Казахстан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29,3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20,44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8,52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1,23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</a:tr>
              <a:tr h="493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Узбекистан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26,2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17,33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5,29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0,94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</a:tr>
              <a:tr h="493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Кыргызстан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25,2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23,9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0,89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</a:tr>
              <a:tr h="493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Таджикистан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22,9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25,93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6,49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1,82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</a:tr>
              <a:tr h="493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Туркменистан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25,8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19,55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6,21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1,14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47664" y="406404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Демографические характеристики государств Центральной Азии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71910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demoscope.ru/weekly/2002/063/img/b_graf0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8424936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44724" y="332656"/>
            <a:ext cx="7182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Коэффициент суммарной рождаемости в Азербайджане и государствах Центральной Азии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5334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4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516" y="1052736"/>
            <a:ext cx="9036496" cy="4640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7116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5644"/>
            <a:ext cx="849694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иммиграции из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Центральной Азии</a:t>
            </a:r>
          </a:p>
          <a:p>
            <a:pPr algn="ctr"/>
            <a:endParaRPr lang="ru-RU" sz="1400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b="1" dirty="0" smtClean="0"/>
              <a:t>Заработки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b="1" dirty="0" smtClean="0"/>
              <a:t>Аграрное перенаселение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b="1" dirty="0" smtClean="0"/>
              <a:t>Высокая урбанизация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b="1" dirty="0" smtClean="0"/>
              <a:t>Рост социальной напряженности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b="1" dirty="0" smtClean="0"/>
              <a:t>Неблагоприятные экологические условия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b="1" dirty="0" smtClean="0"/>
              <a:t>Политическая нестабильность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b="1" dirty="0" smtClean="0"/>
              <a:t>Межэтнические конфликты</a:t>
            </a:r>
          </a:p>
          <a:p>
            <a:pPr marL="457200" indent="-457200">
              <a:buAutoNum type="arabicPeriod"/>
            </a:pPr>
            <a:endParaRPr lang="ru-RU" sz="1400" b="1" dirty="0" smtClean="0"/>
          </a:p>
          <a:p>
            <a:endParaRPr lang="ru-RU" sz="1100" dirty="0"/>
          </a:p>
        </p:txBody>
      </p:sp>
      <p:pic>
        <p:nvPicPr>
          <p:cNvPr id="4" name="Рисунок 3" descr="b974004cfb068faa10b2d2038dd773e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4973" y="2699203"/>
            <a:ext cx="5940425" cy="3745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5186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olit.ru/media/archive/demoscope/197_gr3a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6624736" cy="4824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699792" y="19077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Смертность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96196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188640"/>
            <a:ext cx="1350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Смертность</a:t>
            </a:r>
            <a:endParaRPr lang="ru-RU" dirty="0"/>
          </a:p>
        </p:txBody>
      </p:sp>
      <p:pic>
        <p:nvPicPr>
          <p:cNvPr id="3" name="Рисунок 2" descr="http://polit.ru/media/archive/demoscope/197_gr3b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6633145" cy="4450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14293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бщие коэффициенты смертности по странам Центральной Ази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8496944" cy="3664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8170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ИСИ: К 2050 году численность населения Центральной Азии достигнет 96 млн"/>
          <p:cNvPicPr/>
          <p:nvPr/>
        </p:nvPicPr>
        <p:blipFill rotWithShape="1">
          <a:blip r:embed="rId2" cstate="print"/>
          <a:srcRect b="-5441"/>
          <a:stretch/>
        </p:blipFill>
        <p:spPr bwMode="auto">
          <a:xfrm>
            <a:off x="649387" y="764704"/>
            <a:ext cx="7848872" cy="53148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844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mirprognozov.ru/uploads/images/old/load/out_img/39893151b669a7ffab13f6f781db062766f6c2d9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00" y="692696"/>
            <a:ext cx="5112568" cy="3024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884306" y="181041"/>
            <a:ext cx="5760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Соотношение городского и сельского </a:t>
            </a:r>
            <a:r>
              <a:rPr lang="ru-RU" sz="2000" b="1" dirty="0" smtClean="0"/>
              <a:t>населения</a:t>
            </a:r>
            <a:endParaRPr lang="ru-RU" sz="2000" b="1" dirty="0"/>
          </a:p>
        </p:txBody>
      </p:sp>
      <p:pic>
        <p:nvPicPr>
          <p:cNvPr id="4" name="Рисунок 3" descr="http://www.mirprognozov.ru/uploads/images/old/load/out_img/83851c5e4adc319003e85d2be7eabd2af35a7b46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284985"/>
            <a:ext cx="8090985" cy="3443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8921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demoscope.ru/weekly/2012/0493/img/t_graf010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712" y="-43638"/>
            <a:ext cx="4600575" cy="69627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-180528" y="2780928"/>
            <a:ext cx="3195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Брачная структура населения Киргизии по данным переписи 2009 года (в % к численности каждой возрастно-половой группы)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04528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996994"/>
              </p:ext>
            </p:extLst>
          </p:nvPr>
        </p:nvGraphicFramePr>
        <p:xfrm>
          <a:off x="0" y="1052736"/>
          <a:ext cx="9144000" cy="50032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16344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Место по ИЧР*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ИЧР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Индекс ВВП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Индекс продолжительности жизни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Индекс образования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427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Казахстан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80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0,761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0,64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0,94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829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Туркменистан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97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0,738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0,68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0,62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0,91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427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Узбекистан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109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0,702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0,48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0,93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427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Кыргызстан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111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0,694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0,48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0,69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0,91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427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Таджикистан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122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0,652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0,64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0,91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829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Российская Федерация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62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0,795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0,76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0,67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0,96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95736" y="1564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Индекс человеческого развития в странах Центральной Азии и России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47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demoscope.ru/weekly/2006/0235/img/a_graf0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844824"/>
            <a:ext cx="4680520" cy="35007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403648" y="332656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Насколько Вы </a:t>
            </a:r>
            <a:r>
              <a:rPr lang="ru-RU" sz="2800" b="1" dirty="0" err="1"/>
              <a:t>неудовлетворенны</a:t>
            </a:r>
            <a:r>
              <a:rPr lang="ru-RU" sz="2800" b="1" dirty="0"/>
              <a:t> своей жизнью</a:t>
            </a:r>
            <a:r>
              <a:rPr lang="ru-RU" sz="2800" b="1" dirty="0" smtClean="0"/>
              <a:t>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11838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uroven-ekonomicheskoj-svobody-v-stranah-tsentralnoj-azii-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7704855" cy="59046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68066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8953477" cy="3323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3200" b="1" i="1" dirty="0"/>
              <a:t>Что мешает развиваться </a:t>
            </a:r>
            <a:r>
              <a:rPr lang="ru-RU" sz="3200" b="1" i="1" dirty="0" smtClean="0"/>
              <a:t>экономике</a:t>
            </a:r>
          </a:p>
          <a:p>
            <a:pPr marL="342900" indent="-342900" fontAlgn="base">
              <a:buAutoNum type="arabicPeriod"/>
            </a:pPr>
            <a:r>
              <a:rPr lang="ru-RU" sz="3200" b="1" dirty="0" smtClean="0"/>
              <a:t>Коррупция</a:t>
            </a:r>
          </a:p>
          <a:p>
            <a:pPr marL="342900" indent="-342900" fontAlgn="base">
              <a:buAutoNum type="arabicPeriod"/>
            </a:pPr>
            <a:r>
              <a:rPr lang="ru-RU" sz="3200" b="1" dirty="0" smtClean="0"/>
              <a:t>Несправедливость судебных решений</a:t>
            </a:r>
          </a:p>
          <a:p>
            <a:pPr marL="342900" indent="-342900" fontAlgn="base">
              <a:buAutoNum type="arabicPeriod"/>
            </a:pPr>
            <a:r>
              <a:rPr lang="ru-RU" sz="3200" b="1" dirty="0" smtClean="0"/>
              <a:t>Нарушение прав собственности</a:t>
            </a:r>
          </a:p>
          <a:p>
            <a:pPr marL="342900" indent="-342900" fontAlgn="base">
              <a:buAutoNum type="arabicPeriod"/>
            </a:pPr>
            <a:r>
              <a:rPr lang="ru-RU" sz="3200" b="1" dirty="0" smtClean="0"/>
              <a:t>Жестокие ограничения со стороны государства</a:t>
            </a:r>
          </a:p>
          <a:p>
            <a:pPr marL="342900" indent="-342900" fontAlgn="base">
              <a:buAutoNum type="arabicPeriod"/>
            </a:pPr>
            <a:r>
              <a:rPr lang="ru-RU" sz="3200" b="1" dirty="0" smtClean="0"/>
              <a:t>Политическая нестабильность</a:t>
            </a:r>
          </a:p>
          <a:p>
            <a:pPr marL="342900" indent="-342900" fontAlgn="base">
              <a:buAutoNum type="arabicPeriod"/>
            </a:pPr>
            <a:endParaRPr lang="ru-RU" dirty="0"/>
          </a:p>
        </p:txBody>
      </p:sp>
      <p:pic>
        <p:nvPicPr>
          <p:cNvPr id="3074" name="Picture 2" descr="http://www.mapsland.com/maps/asia/central-asia/large-political-map-of-central-asian-states-2002-previe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6" b="5398"/>
          <a:stretch/>
        </p:blipFill>
        <p:spPr bwMode="auto">
          <a:xfrm>
            <a:off x="2100380" y="3176504"/>
            <a:ext cx="4719472" cy="3137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311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Центральная Азия</a:t>
            </a:r>
            <a:endParaRPr lang="ru-RU" sz="6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412775"/>
            <a:ext cx="5904656" cy="50618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154675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206</Words>
  <Application>Microsoft Office PowerPoint</Application>
  <PresentationFormat>Экран (4:3)</PresentationFormat>
  <Paragraphs>100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Центральная Азия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Центральная Азия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Центральная Азия</dc:title>
  <dc:creator>Катрин</dc:creator>
  <cp:lastModifiedBy>п</cp:lastModifiedBy>
  <cp:revision>11</cp:revision>
  <dcterms:created xsi:type="dcterms:W3CDTF">2016-10-11T16:13:28Z</dcterms:created>
  <dcterms:modified xsi:type="dcterms:W3CDTF">2016-12-11T10:29:55Z</dcterms:modified>
</cp:coreProperties>
</file>