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7" r:id="rId3"/>
    <p:sldId id="277" r:id="rId4"/>
    <p:sldId id="278" r:id="rId5"/>
    <p:sldId id="279" r:id="rId6"/>
    <p:sldId id="280" r:id="rId7"/>
    <p:sldId id="281" r:id="rId8"/>
    <p:sldId id="259" r:id="rId9"/>
    <p:sldId id="296" r:id="rId10"/>
    <p:sldId id="282" r:id="rId11"/>
    <p:sldId id="284" r:id="rId12"/>
    <p:sldId id="285" r:id="rId13"/>
    <p:sldId id="286" r:id="rId14"/>
    <p:sldId id="287" r:id="rId15"/>
    <p:sldId id="260" r:id="rId16"/>
    <p:sldId id="297" r:id="rId17"/>
    <p:sldId id="288" r:id="rId18"/>
    <p:sldId id="290" r:id="rId19"/>
    <p:sldId id="298" r:id="rId20"/>
    <p:sldId id="289" r:id="rId21"/>
    <p:sldId id="291" r:id="rId22"/>
    <p:sldId id="292" r:id="rId23"/>
    <p:sldId id="299" r:id="rId24"/>
    <p:sldId id="303" r:id="rId25"/>
    <p:sldId id="304" r:id="rId26"/>
    <p:sldId id="305" r:id="rId27"/>
    <p:sldId id="301" r:id="rId28"/>
    <p:sldId id="302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295" r:id="rId41"/>
    <p:sldId id="317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8" autoAdjust="0"/>
    <p:restoredTop sz="94660"/>
  </p:normalViewPr>
  <p:slideViewPr>
    <p:cSldViewPr>
      <p:cViewPr varScale="1">
        <p:scale>
          <a:sx n="48" d="100"/>
          <a:sy n="48" d="100"/>
        </p:scale>
        <p:origin x="116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Урок литературного чтения</a:t>
            </a:r>
            <a:br>
              <a:rPr lang="ru-RU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класс</a:t>
            </a:r>
            <a:endParaRPr lang="ru-RU" b="1" dirty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dirty="0"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Monotype Corsiva" panose="03010101010201010101" pitchFamily="66" charset="0"/>
              </a:rPr>
              <a:t> </a:t>
            </a:r>
            <a:r>
              <a:rPr lang="ru-RU" sz="4800" dirty="0" smtClean="0">
                <a:solidFill>
                  <a:schemeClr val="accent4">
                    <a:lumMod val="75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ru-RU" sz="4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Вступление к поэме «Руслан и Людмила». </a:t>
            </a:r>
          </a:p>
          <a:p>
            <a:pPr marL="0" indent="0" algn="ctr">
              <a:buNone/>
            </a:pPr>
            <a:r>
              <a:rPr lang="ru-RU" sz="4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Сказочные чудеса.</a:t>
            </a:r>
          </a:p>
          <a:p>
            <a:pPr marL="0" indent="0" algn="ctr">
              <a:buNone/>
            </a:pPr>
            <a:endParaRPr lang="ru-RU" sz="48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marL="0" indent="0" algn="r">
              <a:buNone/>
            </a:pPr>
            <a:r>
              <a:rPr lang="ru-RU" sz="3600" dirty="0" smtClean="0">
                <a:latin typeface="Monotype Corsiva" panose="03010101010201010101" pitchFamily="66" charset="0"/>
              </a:rPr>
              <a:t>Учитель: Багрова А. С.</a:t>
            </a:r>
          </a:p>
          <a:p>
            <a:pPr marL="0" indent="0" algn="ctr">
              <a:buNone/>
            </a:pPr>
            <a:endParaRPr lang="ru-RU" sz="36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6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600" i="1" dirty="0">
              <a:solidFill>
                <a:srgbClr val="BA640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images.forwallpaper.com/files/thumbs/preview/62/627311__beautiful-flower-background-wallpapers_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24543"/>
            <a:ext cx="8187127" cy="605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img-fotki.yandex.ru/get/5640/66124276.116/0_8d71d_1bc7ab09_ori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3" t="20583" b="1303"/>
          <a:stretch/>
        </p:blipFill>
        <p:spPr bwMode="auto">
          <a:xfrm>
            <a:off x="2411760" y="260648"/>
            <a:ext cx="4752528" cy="623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278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s18.postimg.org/nsgeulwc9/9020d52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620688"/>
            <a:ext cx="350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8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4" name="Picture 8" descr="http://cs627717.vk.me/v627717657/9322/MjKXeWfay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73062"/>
            <a:ext cx="7560840" cy="575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57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66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топота копыт, </a:t>
            </a:r>
          </a:p>
          <a:p>
            <a:pPr marL="0" indent="0" algn="ctr">
              <a:buNone/>
            </a:pPr>
            <a:r>
              <a:rPr lang="ru-RU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пыль по полю летит.</a:t>
            </a:r>
            <a:endParaRPr lang="ru-RU" sz="6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08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90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Русские писатели</a:t>
            </a:r>
            <a:endParaRPr lang="ru-RU" sz="90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5124" name="Picture 4" descr="http://baby-scool.narod.ru/media/book/img/foto/pisateli_19_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885" y="2852936"/>
            <a:ext cx="2232248" cy="294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alsdpapa56.biz/images/55d000f62232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755" b="1"/>
          <a:stretch/>
        </p:blipFill>
        <p:spPr bwMode="auto">
          <a:xfrm>
            <a:off x="6132039" y="1744261"/>
            <a:ext cx="2304256" cy="282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baby-scool.narod.ru/media/book/img/foto/pisateli_19_10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86" y="1667288"/>
            <a:ext cx="2372656" cy="297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67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altLang="ru-RU" b="1" dirty="0" smtClean="0">
                <a:latin typeface="Monotype Corsiva" pitchFamily="66" charset="0"/>
              </a:rPr>
              <a:t/>
            </a:r>
            <a:br>
              <a:rPr lang="ru-RU" altLang="ru-RU" b="1" dirty="0" smtClean="0">
                <a:latin typeface="Monotype Corsiva" pitchFamily="66" charset="0"/>
              </a:rPr>
            </a:br>
            <a:r>
              <a:rPr lang="ru-RU" altLang="ru-RU" sz="5300" b="1" dirty="0" smtClean="0">
                <a:solidFill>
                  <a:srgbClr val="7030A0"/>
                </a:solidFill>
                <a:latin typeface="Monotype Corsiva" pitchFamily="66" charset="0"/>
              </a:rPr>
              <a:t>Александр </a:t>
            </a:r>
            <a:r>
              <a:rPr lang="ru-RU" altLang="ru-RU" sz="5300" b="1" dirty="0">
                <a:solidFill>
                  <a:srgbClr val="7030A0"/>
                </a:solidFill>
                <a:latin typeface="Monotype Corsiva" pitchFamily="66" charset="0"/>
              </a:rPr>
              <a:t>Сергеевич </a:t>
            </a:r>
            <a:r>
              <a:rPr lang="ru-RU" altLang="ru-RU" sz="5300" b="1" dirty="0" smtClean="0">
                <a:solidFill>
                  <a:srgbClr val="7030A0"/>
                </a:solidFill>
                <a:latin typeface="Monotype Corsiva" pitchFamily="66" charset="0"/>
              </a:rPr>
              <a:t>Пушкин</a:t>
            </a:r>
            <a:br>
              <a:rPr lang="ru-RU" altLang="ru-RU" sz="5300" b="1" dirty="0" smtClean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altLang="ru-RU" sz="5300" b="1" dirty="0" smtClean="0">
                <a:solidFill>
                  <a:srgbClr val="7030A0"/>
                </a:solidFill>
                <a:latin typeface="Monotype Corsiva" pitchFamily="66" charset="0"/>
              </a:rPr>
              <a:t>(1799 -1837)</a:t>
            </a:r>
            <a:r>
              <a:rPr lang="ru-RU" altLang="ru-RU" b="1" dirty="0">
                <a:solidFill>
                  <a:srgbClr val="CC3300"/>
                </a:solidFill>
                <a:latin typeface="Monotype Corsiva" pitchFamily="66" charset="0"/>
              </a:rPr>
              <a:t/>
            </a:r>
            <a:br>
              <a:rPr lang="ru-RU" altLang="ru-RU" b="1" dirty="0">
                <a:solidFill>
                  <a:srgbClr val="CC3300"/>
                </a:solidFill>
                <a:latin typeface="Monotype Corsiva" pitchFamily="66" charset="0"/>
              </a:rPr>
            </a:br>
            <a:endParaRPr lang="ru-RU" dirty="0">
              <a:solidFill>
                <a:srgbClr val="CC3300"/>
              </a:solidFill>
            </a:endParaRPr>
          </a:p>
        </p:txBody>
      </p:sp>
      <p:pic>
        <p:nvPicPr>
          <p:cNvPr id="12" name="Picture 4" descr="44802981_20070606puchki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3728" y="1628800"/>
            <a:ext cx="4636748" cy="494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747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1143000"/>
          </a:xfrm>
        </p:spPr>
        <p:txBody>
          <a:bodyPr>
            <a:noAutofit/>
          </a:bodyPr>
          <a:lstStyle/>
          <a:p>
            <a:pPr algn="l"/>
            <a:r>
              <a:rPr lang="ru-RU" sz="46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    А. С. Пушкин </a:t>
            </a:r>
            <a:br>
              <a:rPr lang="ru-RU" sz="46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r>
              <a:rPr lang="ru-RU" sz="46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                     – «</a:t>
            </a:r>
            <a:r>
              <a:rPr lang="ru-RU" sz="4600" b="1" dirty="0" smtClean="0">
                <a:solidFill>
                  <a:srgbClr val="FFC000"/>
                </a:solidFill>
                <a:latin typeface="Monotype Corsiva" panose="03010101010201010101" pitchFamily="66" charset="0"/>
              </a:rPr>
              <a:t>солнце </a:t>
            </a:r>
            <a:r>
              <a:rPr lang="ru-RU" sz="46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русской поэзии»</a:t>
            </a:r>
            <a:endParaRPr lang="ru-RU" sz="4600" b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 descr="http://cb-bilibino.muzkult.ru/img/upload/190/image_image_8111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50" y="1500980"/>
            <a:ext cx="3771900" cy="472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55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://www.bj-korovka.ru/upload/big1357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48" y="476672"/>
            <a:ext cx="4536504" cy="5621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583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2" name="Picture 4" descr="http://eway.ru/img/books_covers/10110567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160" y="274639"/>
            <a:ext cx="5339680" cy="610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8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detizdat.ucoz.org/_ph/26/76959559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55071"/>
            <a:ext cx="5040560" cy="5882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08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22" name="Picture 6" descr="http://megabook.com.ua/upload/iblock/068/9786175947692_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98776"/>
            <a:ext cx="4680520" cy="6010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50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://s5.goods.ozstatic.by/1000/598/269/10/10269598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32656"/>
            <a:ext cx="4818161" cy="6015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98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5eea930be3bf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06473">
            <a:off x="272692" y="3984381"/>
            <a:ext cx="1937905" cy="2567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1281115257_skazka-o-mertvoj-carevne-i-o-semi-bogatyryax-19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16162" y="218041"/>
            <a:ext cx="2157034" cy="256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d17c996fe2ab9c29c6963a97be439ed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27666">
            <a:off x="6703043" y="432413"/>
            <a:ext cx="1938830" cy="243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skazka-o-ryibake-i-ryibke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913940">
            <a:off x="292409" y="562120"/>
            <a:ext cx="2072884" cy="2445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" descr="http://audioskazki.net/wp-content/gallery/pushkin/skazka_o_pope_i_rabotnike/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ssssssss\Pictures\01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852278">
            <a:off x="7084862" y="4044379"/>
            <a:ext cx="1899448" cy="2447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0375" y="2631396"/>
            <a:ext cx="8359217" cy="1733708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Сказки</a:t>
            </a:r>
          </a:p>
          <a:p>
            <a:r>
              <a:rPr lang="ru-RU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А. С. Пушкина</a:t>
            </a:r>
            <a:endParaRPr lang="ru-RU" sz="4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3" descr="C:\Documents and Settings\Максим\Рабочий стол\кгига.jpg"/>
          <p:cNvPicPr>
            <a:picLocks noChangeAspect="1" noChangeArrowheads="1"/>
          </p:cNvPicPr>
          <p:nvPr/>
        </p:nvPicPr>
        <p:blipFill rotWithShape="1">
          <a:blip r:embed="rId7" cstate="print"/>
          <a:srcRect t="8573" b="8571"/>
          <a:stretch/>
        </p:blipFill>
        <p:spPr bwMode="auto">
          <a:xfrm>
            <a:off x="3635896" y="4365105"/>
            <a:ext cx="2318309" cy="24133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910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712968" cy="612067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548680"/>
            <a:ext cx="5580620" cy="172819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Жанры произведений</a:t>
            </a:r>
          </a:p>
          <a:p>
            <a:pPr algn="ctr"/>
            <a:r>
              <a:rPr 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А. С. Пушкина</a:t>
            </a:r>
            <a:endParaRPr lang="ru-RU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3886200"/>
            <a:ext cx="2448272" cy="8763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сказки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06840" y="5082259"/>
            <a:ext cx="3492388" cy="93509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стихотворения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92180" y="3886200"/>
            <a:ext cx="2304256" cy="8763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1979712" y="2276872"/>
            <a:ext cx="504056" cy="136815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572000" y="2276872"/>
            <a:ext cx="0" cy="248562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499228" y="2276872"/>
            <a:ext cx="521044" cy="124281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51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0"/>
            <a:ext cx="8856984" cy="61261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  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5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sz="5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Д               Ж</a:t>
            </a:r>
          </a:p>
          <a:p>
            <a:pPr marL="0" indent="0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О                 М</a:t>
            </a:r>
          </a:p>
          <a:p>
            <a:pPr marL="0" indent="0">
              <a:buNone/>
            </a:pPr>
            <a:r>
              <a:rPr lang="ru-RU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                                        </a:t>
            </a:r>
          </a:p>
          <a:p>
            <a:pPr marL="0" indent="0">
              <a:buNone/>
            </a:pPr>
            <a:r>
              <a:rPr lang="ru-R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А</a:t>
            </a:r>
          </a:p>
          <a:p>
            <a:pPr marL="0" indent="0">
              <a:buNone/>
            </a:pPr>
            <a:r>
              <a:rPr lang="ru-RU" sz="5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С                И           </a:t>
            </a:r>
          </a:p>
          <a:p>
            <a:pPr marL="0" indent="0">
              <a:buNone/>
            </a:pPr>
            <a:r>
              <a:rPr lang="ru-RU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Ш          </a:t>
            </a: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5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5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Ц</a:t>
            </a:r>
            <a:endParaRPr lang="ru-RU" sz="5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9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58515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9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 О Э М А</a:t>
            </a:r>
            <a:endParaRPr lang="ru-RU" sz="9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23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720" y="384167"/>
            <a:ext cx="5112568" cy="622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883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Мы познакомимся…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Мы узнаем…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Мы научимся. . .</a:t>
            </a:r>
            <a:endParaRPr lang="ru-RU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89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://infinity96.ru/pic/large-23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764704"/>
            <a:ext cx="4165823" cy="513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00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74638"/>
            <a:ext cx="9144000" cy="585152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Поэма</a:t>
            </a:r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стихотворное  произведение на историческую, героическую или возвышенную лирическую тему</a:t>
            </a:r>
            <a:r>
              <a:rPr lang="ru-RU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(из словаря С. И. Ожегова)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30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712968" cy="612067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548680"/>
            <a:ext cx="5580620" cy="172819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Жанры произведений</a:t>
            </a:r>
          </a:p>
          <a:p>
            <a:pPr algn="ctr"/>
            <a:r>
              <a:rPr 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А. С. Пушкина</a:t>
            </a:r>
            <a:endParaRPr lang="ru-RU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3886200"/>
            <a:ext cx="2448272" cy="8763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сказки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06840" y="5082259"/>
            <a:ext cx="3492388" cy="93509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стихотворения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92180" y="3886200"/>
            <a:ext cx="2304256" cy="8763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поэма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1979712" y="2276872"/>
            <a:ext cx="504056" cy="136815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572000" y="2276872"/>
            <a:ext cx="0" cy="248562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499228" y="2276872"/>
            <a:ext cx="521044" cy="124281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7769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Picture 4" descr="дуб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59020"/>
            <a:ext cx="4119132" cy="6178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619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4" descr="NRHHTJD9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" t="3174" r="1190" b="9525"/>
          <a:stretch>
            <a:fillRect/>
          </a:stretch>
        </p:blipFill>
        <p:spPr bwMode="auto">
          <a:xfrm>
            <a:off x="251520" y="274638"/>
            <a:ext cx="8656472" cy="6080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204592_nBtgD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" t="1904" r="952" b="952"/>
          <a:stretch>
            <a:fillRect/>
          </a:stretch>
        </p:blipFill>
        <p:spPr bwMode="auto">
          <a:xfrm>
            <a:off x="251520" y="274638"/>
            <a:ext cx="8655139" cy="6394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631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6106690"/>
          </a:xfrm>
        </p:spPr>
        <p:txBody>
          <a:bodyPr>
            <a:normAutofit fontScale="92500" lnSpcReduction="10000"/>
          </a:bodyPr>
          <a:lstStyle/>
          <a:p>
            <a:r>
              <a:rPr lang="ru-RU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ЗЛАТАЯ</a:t>
            </a:r>
          </a:p>
          <a:p>
            <a:endParaRPr lang="ru-RU" sz="5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ru-RU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ПЕСНЬ</a:t>
            </a:r>
          </a:p>
          <a:p>
            <a:pPr lvl="2"/>
            <a:endParaRPr lang="ru-RU" sz="5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6"/>
            <a:r>
              <a:rPr lang="ru-RU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БРЕГ</a:t>
            </a:r>
          </a:p>
          <a:p>
            <a:pPr lvl="5"/>
            <a:endParaRPr lang="ru-RU" sz="5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/>
            <a:r>
              <a:rPr lang="ru-RU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ЧРЕДОЙ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59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404664"/>
            <a:ext cx="6902624" cy="5632834"/>
          </a:xfrm>
        </p:spPr>
        <p:txBody>
          <a:bodyPr>
            <a:normAutofit/>
          </a:bodyPr>
          <a:lstStyle/>
          <a:p>
            <a:pPr marL="1143000" lvl="1" indent="-685800" algn="l">
              <a:buFont typeface="Arial" panose="020B0604020202020204" pitchFamily="34" charset="0"/>
              <a:buChar char="•"/>
            </a:pPr>
            <a:endParaRPr lang="ru-RU" sz="46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1" indent="-685800" algn="l">
              <a:buFont typeface="Arial" panose="020B0604020202020204" pitchFamily="34" charset="0"/>
              <a:buChar char="•"/>
            </a:pPr>
            <a:r>
              <a:rPr lang="ru-RU" sz="5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ЧАХНЕТ</a:t>
            </a:r>
          </a:p>
          <a:p>
            <a:pPr marL="1143000" lvl="1" indent="-685800" algn="l">
              <a:buFont typeface="Arial" panose="020B0604020202020204" pitchFamily="34" charset="0"/>
              <a:buChar char="•"/>
            </a:pPr>
            <a:endParaRPr lang="ru-RU" sz="4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1" indent="-685800" algn="l">
              <a:buFont typeface="Arial" panose="020B0604020202020204" pitchFamily="34" charset="0"/>
              <a:buChar char="•"/>
            </a:pPr>
            <a:endParaRPr lang="ru-RU" sz="46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86200" lvl="7" indent="-685800" algn="l">
              <a:buFont typeface="Arial" panose="020B0604020202020204" pitchFamily="34" charset="0"/>
              <a:buChar char="•"/>
            </a:pPr>
            <a:r>
              <a:rPr lang="ru-RU" sz="5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ТУЖИТ   </a:t>
            </a:r>
            <a:r>
              <a:rPr lang="ru-RU" sz="3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ru-RU" sz="3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62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ду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59020"/>
            <a:ext cx="4119132" cy="6178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20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548680"/>
            <a:ext cx="7667152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148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20688"/>
            <a:ext cx="7594162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677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4664"/>
            <a:ext cx="8229600" cy="5966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644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Documents and Settings\Тамониковы\Рабочий стол\uu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44"/>
          <a:stretch/>
        </p:blipFill>
        <p:spPr bwMode="auto">
          <a:xfrm>
            <a:off x="2299233" y="548680"/>
            <a:ext cx="4545533" cy="558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56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83"/>
          <a:stretch/>
        </p:blipFill>
        <p:spPr bwMode="auto">
          <a:xfrm>
            <a:off x="2024856" y="404664"/>
            <a:ext cx="5094288" cy="603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048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8669338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099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-34925"/>
            <a:ext cx="5318125" cy="689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70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78"/>
          <a:stretch/>
        </p:blipFill>
        <p:spPr bwMode="auto">
          <a:xfrm>
            <a:off x="2087562" y="276261"/>
            <a:ext cx="4968875" cy="591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947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82"/>
          <a:stretch/>
        </p:blipFill>
        <p:spPr bwMode="auto">
          <a:xfrm>
            <a:off x="2123728" y="332656"/>
            <a:ext cx="5184006" cy="6094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699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54"/>
          <a:stretch/>
        </p:blipFill>
        <p:spPr bwMode="auto">
          <a:xfrm>
            <a:off x="1403648" y="246241"/>
            <a:ext cx="6179915" cy="6305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70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 descr="http://novosibirsk.allcafe.ru/s/pic/poster/d3e1deb38ab9a97bb0f6a76f5b3a559c3aa92c58.jpe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408"/>
          <a:stretch/>
        </p:blipFill>
        <p:spPr bwMode="auto">
          <a:xfrm>
            <a:off x="2159732" y="2599613"/>
            <a:ext cx="4824536" cy="847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8497" y="553958"/>
            <a:ext cx="2880320" cy="1474947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Избушка там на курьих ножках…</a:t>
            </a:r>
            <a:endParaRPr lang="ru-RU" sz="3200" b="1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51917" y="245966"/>
            <a:ext cx="3240360" cy="1474947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Там царь </a:t>
            </a:r>
            <a:r>
              <a:rPr lang="ru-RU" sz="3200" b="1" dirty="0" err="1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Кащей</a:t>
            </a:r>
            <a:r>
              <a:rPr lang="ru-RU" sz="32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над Златом чахнет…</a:t>
            </a:r>
            <a:endParaRPr lang="ru-RU" sz="3200" b="1" dirty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269271" y="2599613"/>
            <a:ext cx="2429003" cy="1296144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Русалка на ветвях сидит…</a:t>
            </a:r>
            <a:endParaRPr lang="ru-RU" sz="3200" b="1" dirty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646842" y="2094223"/>
            <a:ext cx="2555776" cy="1413761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Колдун несет богатыря…</a:t>
            </a:r>
            <a:endParaRPr lang="ru-RU" sz="3200" b="1" dirty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36096" y="4689959"/>
            <a:ext cx="3096344" cy="1281342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Там ступа с Бабою – ягой…</a:t>
            </a:r>
            <a:endParaRPr lang="ru-RU" sz="3200" b="1" dirty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7200" y="4466465"/>
            <a:ext cx="3870176" cy="1840926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32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темнице там царевна тужит,</a:t>
            </a:r>
          </a:p>
          <a:p>
            <a:pPr algn="ctr"/>
            <a:r>
              <a:rPr lang="ru-RU" sz="32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бурый волк ей верно служит…</a:t>
            </a:r>
            <a:endParaRPr lang="ru-RU" sz="3200" b="1" dirty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85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Мы </a:t>
            </a:r>
            <a:r>
              <a:rPr lang="ru-RU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познакомились…</a:t>
            </a:r>
            <a:endParaRPr lang="ru-RU" sz="5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Мы </a:t>
            </a:r>
            <a:r>
              <a:rPr lang="ru-RU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узнали…</a:t>
            </a:r>
            <a:endParaRPr lang="ru-RU" sz="5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 </a:t>
            </a:r>
            <a:r>
              <a:rPr lang="ru-RU" sz="5400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научились. </a:t>
            </a:r>
            <a:r>
              <a:rPr lang="ru-RU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.</a:t>
            </a:r>
            <a:endParaRPr lang="ru-RU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70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00000"/>
      </a:hlink>
      <a:folHlink>
        <a:srgbClr val="FAC08F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1227</TotalTime>
  <Words>192</Words>
  <Application>Microsoft Office PowerPoint</Application>
  <PresentationFormat>Экран (4:3)</PresentationFormat>
  <Paragraphs>60</Paragraphs>
  <Slides>41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8" baseType="lpstr">
      <vt:lpstr>Arial</vt:lpstr>
      <vt:lpstr>Calibri</vt:lpstr>
      <vt:lpstr>Cambria</vt:lpstr>
      <vt:lpstr>Monotype Corsiva</vt:lpstr>
      <vt:lpstr>Times New Roman</vt:lpstr>
      <vt:lpstr>Wingdings</vt:lpstr>
      <vt:lpstr>Тема Office</vt:lpstr>
      <vt:lpstr>Урок литературного чтения 2 класс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Русские писатели</vt:lpstr>
      <vt:lpstr> Александр Сергеевич Пушкин (1799 -1837) </vt:lpstr>
      <vt:lpstr>    А. С. Пушкин                       – «солнце русской поэзии»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Настя</cp:lastModifiedBy>
  <cp:revision>63</cp:revision>
  <cp:lastPrinted>2015-02-15T11:16:19Z</cp:lastPrinted>
  <dcterms:created xsi:type="dcterms:W3CDTF">2013-08-18T07:43:00Z</dcterms:created>
  <dcterms:modified xsi:type="dcterms:W3CDTF">2015-10-21T07:35:26Z</dcterms:modified>
</cp:coreProperties>
</file>