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2" r:id="rId5"/>
    <p:sldId id="263" r:id="rId6"/>
    <p:sldId id="267" r:id="rId7"/>
    <p:sldId id="270" r:id="rId8"/>
    <p:sldId id="265" r:id="rId9"/>
    <p:sldId id="266" r:id="rId10"/>
    <p:sldId id="264" r:id="rId11"/>
    <p:sldId id="271" r:id="rId12"/>
    <p:sldId id="268" r:id="rId13"/>
    <p:sldId id="269" r:id="rId14"/>
    <p:sldId id="272" r:id="rId15"/>
    <p:sldId id="273" r:id="rId16"/>
    <p:sldId id="275" r:id="rId17"/>
    <p:sldId id="276" r:id="rId18"/>
    <p:sldId id="274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10" autoAdjust="0"/>
  </p:normalViewPr>
  <p:slideViewPr>
    <p:cSldViewPr>
      <p:cViewPr>
        <p:scale>
          <a:sx n="90" d="100"/>
          <a:sy n="90" d="100"/>
        </p:scale>
        <p:origin x="-100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61178" y="1484784"/>
            <a:ext cx="8821644" cy="5230364"/>
          </a:xfrm>
          <a:prstGeom prst="rect">
            <a:avLst/>
          </a:prstGeom>
          <a:blipFill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79512" y="188640"/>
            <a:ext cx="8784976" cy="11521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0" descr="http://s4.pic4you.ru/y2014/08-12/12216/4542705-thumb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48" y="116632"/>
            <a:ext cx="2072295" cy="1196751"/>
          </a:xfrm>
          <a:prstGeom prst="rect">
            <a:avLst/>
          </a:prstGeom>
          <a:noFill/>
        </p:spPr>
      </p:pic>
      <p:pic>
        <p:nvPicPr>
          <p:cNvPr id="12" name="Picture 12" descr="https://img-fotki.yandex.ru/get/5001/20573769.70/0_9c14e_6410e5e8_S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192960"/>
            <a:ext cx="1224136" cy="1150689"/>
          </a:xfrm>
          <a:prstGeom prst="rect">
            <a:avLst/>
          </a:prstGeom>
          <a:noFill/>
        </p:spPr>
      </p:pic>
      <p:pic>
        <p:nvPicPr>
          <p:cNvPr id="13" name="Picture 12" descr="http://img10.proshkolu.ru/content/media/pic/std/4000000/3160000/3159976-066939f1a7fc953a.png"/>
          <p:cNvPicPr>
            <a:picLocks noChangeAspect="1" noChangeArrowheads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688" y="332656"/>
            <a:ext cx="4572000" cy="96624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31.08.2017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61178" y="1484784"/>
            <a:ext cx="8821644" cy="5230364"/>
          </a:xfrm>
          <a:prstGeom prst="rect">
            <a:avLst/>
          </a:prstGeom>
          <a:blipFill>
            <a:blip r:embed="rId1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79512" y="188640"/>
            <a:ext cx="8784976" cy="11521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0" descr="http://s4.pic4you.ru/y2014/08-12/12216/4542705-thumb.png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804248" y="116632"/>
            <a:ext cx="2072295" cy="1196751"/>
          </a:xfrm>
          <a:prstGeom prst="rect">
            <a:avLst/>
          </a:prstGeom>
          <a:noFill/>
        </p:spPr>
      </p:pic>
      <p:pic>
        <p:nvPicPr>
          <p:cNvPr id="11" name="Picture 12" descr="http://img10.proshkolu.ru/content/media/pic/std/4000000/3160000/3159976-066939f1a7fc953a.png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907704" y="260648"/>
            <a:ext cx="4572000" cy="1008112"/>
          </a:xfrm>
          <a:prstGeom prst="rect">
            <a:avLst/>
          </a:prstGeom>
          <a:noFill/>
        </p:spPr>
      </p:pic>
      <p:pic>
        <p:nvPicPr>
          <p:cNvPr id="13" name="Picture 12" descr="https://img-fotki.yandex.ru/get/5001/20573769.70/0_9c14e_6410e5e8_S"/>
          <p:cNvPicPr>
            <a:picLocks noChangeAspect="1" noChangeArrowheads="1"/>
          </p:cNvPicPr>
          <p:nvPr userDrawn="1"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192960"/>
            <a:ext cx="1224136" cy="115068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857496"/>
            <a:ext cx="8572560" cy="2911886"/>
            <a:chOff x="1115616" y="2146448"/>
            <a:chExt cx="7165477" cy="377711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2515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Классный час «Мы - за мирное детство!»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8383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Автор </a:t>
              </a:r>
              <a:r>
                <a:rPr lang="ru-RU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:Дорожкина Мария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у</a:t>
              </a:r>
              <a:r>
                <a:rPr lang="ru-RU" dirty="0" smtClean="0">
                  <a:solidFill>
                    <a:srgbClr val="C00000"/>
                  </a:solidFill>
                  <a:latin typeface="Monotype Corsiva" pitchFamily="66" charset="0"/>
                  <a:cs typeface="Arial" charset="0"/>
                </a:rPr>
                <a:t>читель начальных классов</a:t>
              </a:r>
              <a:endParaRPr lang="ru-RU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916832"/>
            <a:ext cx="7272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Сегодня 1 Сентября тысячи ребят пошли в школу. </a:t>
            </a:r>
          </a:p>
          <a:p>
            <a:r>
              <a:rPr lang="ru-RU" sz="4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Наш классный час посвящен теме </a:t>
            </a:r>
            <a:r>
              <a:rPr lang="ru-RU" sz="44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МИРА И ПАМЯТИ…</a:t>
            </a:r>
            <a:endParaRPr lang="ru-RU" sz="4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038" y="1600200"/>
            <a:ext cx="477792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5"/>
            <a:ext cx="3600400" cy="5373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59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317" y="1600200"/>
            <a:ext cx="655936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492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432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799"/>
            <a:ext cx="5472608" cy="517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226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354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392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12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01044"/>
            <a:ext cx="57150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885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294" y="1600200"/>
            <a:ext cx="315141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371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85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77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123384" cy="459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069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768752" cy="507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410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96752"/>
            <a:ext cx="3731754" cy="537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579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94962"/>
            <a:ext cx="5666953" cy="3777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953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 smtClean="0"/>
              <a:t>Нам нужен мир – тебе, и мне, и всем на свете детям,</a:t>
            </a:r>
          </a:p>
          <a:p>
            <a:pPr marL="0" indent="0">
              <a:buNone/>
            </a:pPr>
            <a:r>
              <a:rPr lang="ru-RU" i="1" dirty="0" smtClean="0"/>
              <a:t>И должен мирным быть на рассвет, который завтра встретим.</a:t>
            </a:r>
          </a:p>
          <a:p>
            <a:pPr marL="0" indent="0">
              <a:buNone/>
            </a:pPr>
            <a:r>
              <a:rPr lang="ru-RU" i="1" dirty="0" smtClean="0"/>
              <a:t>Нам нужен мир, траве в росе, улыбчивое детство, </a:t>
            </a:r>
          </a:p>
          <a:p>
            <a:pPr marL="0" indent="0">
              <a:buNone/>
            </a:pPr>
            <a:r>
              <a:rPr lang="ru-RU" i="1" dirty="0" smtClean="0"/>
              <a:t>Нам нужен мир, прекрасный мир, полученный в наследство.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729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Бумажный журавлик.</a:t>
            </a:r>
          </a:p>
          <a:p>
            <a:pPr marL="0" indent="0" algn="ctr">
              <a:buNone/>
            </a:pP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935" y="311195"/>
            <a:ext cx="512445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853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5169164" cy="387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134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051896" cy="1757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01102"/>
            <a:ext cx="31877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950" y="3639194"/>
            <a:ext cx="7182766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757531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3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86</Words>
  <Application>Microsoft Office PowerPoint</Application>
  <PresentationFormat>Экран (4:3)</PresentationFormat>
  <Paragraphs>10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Антон</cp:lastModifiedBy>
  <cp:revision>10</cp:revision>
  <dcterms:created xsi:type="dcterms:W3CDTF">2014-07-06T18:18:01Z</dcterms:created>
  <dcterms:modified xsi:type="dcterms:W3CDTF">2017-08-31T19:22:25Z</dcterms:modified>
</cp:coreProperties>
</file>