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83" r:id="rId2"/>
    <p:sldMasterId id="2147483695" r:id="rId3"/>
    <p:sldMasterId id="2147483707" r:id="rId4"/>
    <p:sldMasterId id="2147483940" r:id="rId5"/>
  </p:sldMasterIdLst>
  <p:notesMasterIdLst>
    <p:notesMasterId r:id="rId32"/>
  </p:notesMasterIdLst>
  <p:sldIdLst>
    <p:sldId id="341" r:id="rId6"/>
    <p:sldId id="309" r:id="rId7"/>
    <p:sldId id="305" r:id="rId8"/>
    <p:sldId id="315" r:id="rId9"/>
    <p:sldId id="336" r:id="rId10"/>
    <p:sldId id="290" r:id="rId11"/>
    <p:sldId id="325" r:id="rId12"/>
    <p:sldId id="318" r:id="rId13"/>
    <p:sldId id="324" r:id="rId14"/>
    <p:sldId id="326" r:id="rId15"/>
    <p:sldId id="329" r:id="rId16"/>
    <p:sldId id="337" r:id="rId17"/>
    <p:sldId id="338" r:id="rId18"/>
    <p:sldId id="275" r:id="rId19"/>
    <p:sldId id="291" r:id="rId20"/>
    <p:sldId id="293" r:id="rId21"/>
    <p:sldId id="300" r:id="rId22"/>
    <p:sldId id="301" r:id="rId23"/>
    <p:sldId id="276" r:id="rId24"/>
    <p:sldId id="339" r:id="rId25"/>
    <p:sldId id="340" r:id="rId26"/>
    <p:sldId id="310" r:id="rId27"/>
    <p:sldId id="313" r:id="rId28"/>
    <p:sldId id="314" r:id="rId29"/>
    <p:sldId id="302" r:id="rId30"/>
    <p:sldId id="342" r:id="rId31"/>
  </p:sldIdLst>
  <p:sldSz cx="9144000" cy="6858000" type="screen4x3"/>
  <p:notesSz cx="6858000" cy="9144000"/>
  <p:defaultTextStyle>
    <a:defPPr>
      <a:defRPr lang="ru-RU"/>
    </a:defPPr>
    <a:lvl1pPr algn="l" rtl="0" fontAlgn="base">
      <a:spcBef>
        <a:spcPct val="0"/>
      </a:spcBef>
      <a:spcAft>
        <a:spcPct val="0"/>
      </a:spcAft>
      <a:defRPr sz="3600" kern="1200">
        <a:solidFill>
          <a:schemeClr val="tx1"/>
        </a:solidFill>
        <a:latin typeface="Monotype Corsiva" pitchFamily="66" charset="0"/>
        <a:ea typeface="+mn-ea"/>
        <a:cs typeface="+mn-cs"/>
      </a:defRPr>
    </a:lvl1pPr>
    <a:lvl2pPr marL="457200" algn="l" rtl="0" fontAlgn="base">
      <a:spcBef>
        <a:spcPct val="0"/>
      </a:spcBef>
      <a:spcAft>
        <a:spcPct val="0"/>
      </a:spcAft>
      <a:defRPr sz="3600" kern="1200">
        <a:solidFill>
          <a:schemeClr val="tx1"/>
        </a:solidFill>
        <a:latin typeface="Monotype Corsiva" pitchFamily="66" charset="0"/>
        <a:ea typeface="+mn-ea"/>
        <a:cs typeface="+mn-cs"/>
      </a:defRPr>
    </a:lvl2pPr>
    <a:lvl3pPr marL="914400" algn="l" rtl="0" fontAlgn="base">
      <a:spcBef>
        <a:spcPct val="0"/>
      </a:spcBef>
      <a:spcAft>
        <a:spcPct val="0"/>
      </a:spcAft>
      <a:defRPr sz="3600" kern="1200">
        <a:solidFill>
          <a:schemeClr val="tx1"/>
        </a:solidFill>
        <a:latin typeface="Monotype Corsiva" pitchFamily="66" charset="0"/>
        <a:ea typeface="+mn-ea"/>
        <a:cs typeface="+mn-cs"/>
      </a:defRPr>
    </a:lvl3pPr>
    <a:lvl4pPr marL="1371600" algn="l" rtl="0" fontAlgn="base">
      <a:spcBef>
        <a:spcPct val="0"/>
      </a:spcBef>
      <a:spcAft>
        <a:spcPct val="0"/>
      </a:spcAft>
      <a:defRPr sz="3600" kern="1200">
        <a:solidFill>
          <a:schemeClr val="tx1"/>
        </a:solidFill>
        <a:latin typeface="Monotype Corsiva" pitchFamily="66" charset="0"/>
        <a:ea typeface="+mn-ea"/>
        <a:cs typeface="+mn-cs"/>
      </a:defRPr>
    </a:lvl4pPr>
    <a:lvl5pPr marL="1828800" algn="l" rtl="0" fontAlgn="base">
      <a:spcBef>
        <a:spcPct val="0"/>
      </a:spcBef>
      <a:spcAft>
        <a:spcPct val="0"/>
      </a:spcAft>
      <a:defRPr sz="3600" kern="1200">
        <a:solidFill>
          <a:schemeClr val="tx1"/>
        </a:solidFill>
        <a:latin typeface="Monotype Corsiva" pitchFamily="66" charset="0"/>
        <a:ea typeface="+mn-ea"/>
        <a:cs typeface="+mn-cs"/>
      </a:defRPr>
    </a:lvl5pPr>
    <a:lvl6pPr marL="2286000" algn="l" defTabSz="914400" rtl="0" eaLnBrk="1" latinLnBrk="0" hangingPunct="1">
      <a:defRPr sz="3600" kern="1200">
        <a:solidFill>
          <a:schemeClr val="tx1"/>
        </a:solidFill>
        <a:latin typeface="Monotype Corsiva" pitchFamily="66" charset="0"/>
        <a:ea typeface="+mn-ea"/>
        <a:cs typeface="+mn-cs"/>
      </a:defRPr>
    </a:lvl6pPr>
    <a:lvl7pPr marL="2743200" algn="l" defTabSz="914400" rtl="0" eaLnBrk="1" latinLnBrk="0" hangingPunct="1">
      <a:defRPr sz="3600" kern="1200">
        <a:solidFill>
          <a:schemeClr val="tx1"/>
        </a:solidFill>
        <a:latin typeface="Monotype Corsiva" pitchFamily="66" charset="0"/>
        <a:ea typeface="+mn-ea"/>
        <a:cs typeface="+mn-cs"/>
      </a:defRPr>
    </a:lvl7pPr>
    <a:lvl8pPr marL="3200400" algn="l" defTabSz="914400" rtl="0" eaLnBrk="1" latinLnBrk="0" hangingPunct="1">
      <a:defRPr sz="3600" kern="1200">
        <a:solidFill>
          <a:schemeClr val="tx1"/>
        </a:solidFill>
        <a:latin typeface="Monotype Corsiva" pitchFamily="66" charset="0"/>
        <a:ea typeface="+mn-ea"/>
        <a:cs typeface="+mn-cs"/>
      </a:defRPr>
    </a:lvl8pPr>
    <a:lvl9pPr marL="3657600" algn="l" defTabSz="914400" rtl="0" eaLnBrk="1" latinLnBrk="0" hangingPunct="1">
      <a:defRPr sz="3600" kern="1200">
        <a:solidFill>
          <a:schemeClr val="tx1"/>
        </a:solidFill>
        <a:latin typeface="Monotype Corsiva"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0066"/>
    <a:srgbClr val="800000"/>
    <a:srgbClr val="660033"/>
    <a:srgbClr val="F98FA1"/>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8" autoAdjust="0"/>
    <p:restoredTop sz="86351" autoAdjust="0"/>
  </p:normalViewPr>
  <p:slideViewPr>
    <p:cSldViewPr>
      <p:cViewPr>
        <p:scale>
          <a:sx n="66" d="100"/>
          <a:sy n="66" d="100"/>
        </p:scale>
        <p:origin x="-2118" y="-4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7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A57BB0-EB21-4B75-88B4-764CA2807AF1}" type="datetimeFigureOut">
              <a:rPr lang="ru-RU" smtClean="0"/>
              <a:pPr/>
              <a:t>05.09.2017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953F89-93AE-48B5-9B74-A2AE60750051}" type="slidenum">
              <a:rPr lang="ru-RU" smtClean="0"/>
              <a:pPr/>
              <a:t>‹#›</a:t>
            </a:fld>
            <a:endParaRPr lang="ru-RU"/>
          </a:p>
        </p:txBody>
      </p:sp>
    </p:spTree>
    <p:extLst>
      <p:ext uri="{BB962C8B-B14F-4D97-AF65-F5344CB8AC3E}">
        <p14:creationId xmlns:p14="http://schemas.microsoft.com/office/powerpoint/2010/main" val="3798739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uk-UA" dirty="0"/>
          </a:p>
        </p:txBody>
      </p:sp>
      <p:sp>
        <p:nvSpPr>
          <p:cNvPr id="4" name="Номер слайда 3"/>
          <p:cNvSpPr>
            <a:spLocks noGrp="1"/>
          </p:cNvSpPr>
          <p:nvPr>
            <p:ph type="sldNum" sz="quarter" idx="10"/>
          </p:nvPr>
        </p:nvSpPr>
        <p:spPr/>
        <p:txBody>
          <a:bodyPr/>
          <a:lstStyle/>
          <a:p>
            <a:fld id="{31953F89-93AE-48B5-9B74-A2AE60750051}" type="slidenum">
              <a:rPr lang="ru-RU" smtClean="0"/>
              <a:pPr/>
              <a:t>1</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0829A331-A89D-4585-AE71-96A33174845B}" type="slidenum">
              <a:rPr lang="en-US" sz="1200"/>
              <a:pPr algn="r"/>
              <a:t>5</a:t>
            </a:fld>
            <a:endParaRPr 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2" name="Group 2"/>
          <p:cNvGrpSpPr>
            <a:grpSpLocks/>
          </p:cNvGrpSpPr>
          <p:nvPr/>
        </p:nvGrpSpPr>
        <p:grpSpPr bwMode="auto">
          <a:xfrm>
            <a:off x="0" y="3902075"/>
            <a:ext cx="3400425" cy="2949575"/>
            <a:chOff x="0" y="2458"/>
            <a:chExt cx="2142" cy="1858"/>
          </a:xfrm>
        </p:grpSpPr>
        <p:sp>
          <p:nvSpPr>
            <p:cNvPr id="37891"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ru-RU" dirty="0"/>
            </a:p>
          </p:txBody>
        </p:sp>
        <p:sp>
          <p:nvSpPr>
            <p:cNvPr id="37892"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ru-RU" dirty="0"/>
            </a:p>
          </p:txBody>
        </p:sp>
        <p:sp>
          <p:nvSpPr>
            <p:cNvPr id="37893"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ru-RU" dirty="0"/>
            </a:p>
          </p:txBody>
        </p:sp>
        <p:sp>
          <p:nvSpPr>
            <p:cNvPr id="37894"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ru-RU" dirty="0"/>
            </a:p>
          </p:txBody>
        </p:sp>
        <p:sp>
          <p:nvSpPr>
            <p:cNvPr id="37895"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ru-RU" dirty="0"/>
            </a:p>
          </p:txBody>
        </p:sp>
        <p:sp>
          <p:nvSpPr>
            <p:cNvPr id="37896"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ru-RU" dirty="0"/>
            </a:p>
          </p:txBody>
        </p:sp>
        <p:sp>
          <p:nvSpPr>
            <p:cNvPr id="37897"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ru-RU" dirty="0"/>
            </a:p>
          </p:txBody>
        </p:sp>
      </p:grpSp>
      <p:sp>
        <p:nvSpPr>
          <p:cNvPr id="37898" name="Rectangle 10"/>
          <p:cNvSpPr>
            <a:spLocks noGrp="1" noChangeArrowheads="1"/>
          </p:cNvSpPr>
          <p:nvPr>
            <p:ph type="ctrTitle" sz="quarter"/>
          </p:nvPr>
        </p:nvSpPr>
        <p:spPr>
          <a:xfrm>
            <a:off x="685800" y="1873250"/>
            <a:ext cx="7772400" cy="1555750"/>
          </a:xfrm>
        </p:spPr>
        <p:txBody>
          <a:bodyPr/>
          <a:lstStyle>
            <a:lvl1pPr>
              <a:defRPr sz="4800"/>
            </a:lvl1pPr>
          </a:lstStyle>
          <a:p>
            <a:r>
              <a:rPr lang="ru-RU" smtClean="0"/>
              <a:t>Образец заголовка</a:t>
            </a:r>
            <a:endParaRPr lang="ru-RU"/>
          </a:p>
        </p:txBody>
      </p:sp>
      <p:sp>
        <p:nvSpPr>
          <p:cNvPr id="37899"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37900" name="Rectangle 12"/>
          <p:cNvSpPr>
            <a:spLocks noGrp="1" noChangeArrowheads="1"/>
          </p:cNvSpPr>
          <p:nvPr>
            <p:ph type="dt" sz="quarter" idx="2"/>
          </p:nvPr>
        </p:nvSpPr>
        <p:spPr/>
        <p:txBody>
          <a:bodyPr/>
          <a:lstStyle>
            <a:lvl1pPr>
              <a:defRPr/>
            </a:lvl1pPr>
          </a:lstStyle>
          <a:p>
            <a:endParaRPr lang="ru-RU" altLang="ru-RU"/>
          </a:p>
        </p:txBody>
      </p:sp>
      <p:sp>
        <p:nvSpPr>
          <p:cNvPr id="37901" name="Rectangle 13"/>
          <p:cNvSpPr>
            <a:spLocks noGrp="1" noChangeArrowheads="1"/>
          </p:cNvSpPr>
          <p:nvPr>
            <p:ph type="ftr" sz="quarter" idx="3"/>
          </p:nvPr>
        </p:nvSpPr>
        <p:spPr/>
        <p:txBody>
          <a:bodyPr/>
          <a:lstStyle>
            <a:lvl1pPr>
              <a:defRPr/>
            </a:lvl1pPr>
          </a:lstStyle>
          <a:p>
            <a:endParaRPr lang="ru-RU" altLang="ru-RU"/>
          </a:p>
        </p:txBody>
      </p:sp>
      <p:sp>
        <p:nvSpPr>
          <p:cNvPr id="37902" name="Rectangle 14"/>
          <p:cNvSpPr>
            <a:spLocks noGrp="1" noChangeArrowheads="1"/>
          </p:cNvSpPr>
          <p:nvPr>
            <p:ph type="sldNum" sz="quarter" idx="4"/>
          </p:nvPr>
        </p:nvSpPr>
        <p:spPr/>
        <p:txBody>
          <a:bodyPr/>
          <a:lstStyle>
            <a:lvl1pPr>
              <a:defRPr/>
            </a:lvl1pPr>
          </a:lstStyle>
          <a:p>
            <a:fld id="{DAE81BFF-ADBE-44CB-942D-9B18A0A726E0}" type="slidenum">
              <a:rPr lang="ru-RU" altLang="ru-RU" smtClean="0"/>
              <a:pPr/>
              <a:t>‹#›</a:t>
            </a:fld>
            <a:endParaRPr lang="ru-RU" altLang="ru-RU"/>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1E9B757B-FE33-4E24-9CC6-A08D265D6445}" type="slidenum">
              <a:rPr lang="ru-RU" altLang="ru-RU" smtClean="0"/>
              <a:pPr/>
              <a:t>‹#›</a:t>
            </a:fld>
            <a:endParaRPr lang="ru-RU" alt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0B99451B-B474-4F43-B1D6-DD1BC3E38CBC}" type="slidenum">
              <a:rPr lang="ru-RU" altLang="ru-RU" smtClean="0"/>
              <a:pPr/>
              <a:t>‹#›</a:t>
            </a:fld>
            <a:endParaRPr lang="ru-RU" alt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B911483C-33F3-4376-BB54-39B394610DD2}" type="slidenum">
              <a:rPr lang="ru-RU" altLang="ru-RU" smtClean="0"/>
              <a:pPr/>
              <a:t>‹#›</a:t>
            </a:fld>
            <a:endParaRPr lang="ru-RU" alt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ltLang="ru-RU"/>
          </a:p>
        </p:txBody>
      </p:sp>
      <p:sp>
        <p:nvSpPr>
          <p:cNvPr id="8" name="Нижний колонтитул 7"/>
          <p:cNvSpPr>
            <a:spLocks noGrp="1"/>
          </p:cNvSpPr>
          <p:nvPr>
            <p:ph type="ftr" sz="quarter" idx="11"/>
          </p:nvPr>
        </p:nvSpPr>
        <p:spPr/>
        <p:txBody>
          <a:bodyPr/>
          <a:lstStyle>
            <a:lvl1pPr>
              <a:defRPr/>
            </a:lvl1pPr>
          </a:lstStyle>
          <a:p>
            <a:endParaRPr lang="ru-RU" altLang="ru-RU"/>
          </a:p>
        </p:txBody>
      </p:sp>
      <p:sp>
        <p:nvSpPr>
          <p:cNvPr id="9" name="Номер слайда 8"/>
          <p:cNvSpPr>
            <a:spLocks noGrp="1"/>
          </p:cNvSpPr>
          <p:nvPr>
            <p:ph type="sldNum" sz="quarter" idx="12"/>
          </p:nvPr>
        </p:nvSpPr>
        <p:spPr/>
        <p:txBody>
          <a:bodyPr/>
          <a:lstStyle>
            <a:lvl1pPr>
              <a:defRPr/>
            </a:lvl1pPr>
          </a:lstStyle>
          <a:p>
            <a:fld id="{91EF2805-98C2-45DB-93EC-3BCDF61F172E}" type="slidenum">
              <a:rPr lang="ru-RU" altLang="ru-RU" smtClean="0"/>
              <a:pPr/>
              <a:t>‹#›</a:t>
            </a:fld>
            <a:endParaRPr lang="ru-RU" alt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ltLang="ru-RU"/>
          </a:p>
        </p:txBody>
      </p:sp>
      <p:sp>
        <p:nvSpPr>
          <p:cNvPr id="4" name="Нижний колонтитул 3"/>
          <p:cNvSpPr>
            <a:spLocks noGrp="1"/>
          </p:cNvSpPr>
          <p:nvPr>
            <p:ph type="ftr" sz="quarter" idx="11"/>
          </p:nvPr>
        </p:nvSpPr>
        <p:spPr/>
        <p:txBody>
          <a:bodyPr/>
          <a:lstStyle>
            <a:lvl1pPr>
              <a:defRPr/>
            </a:lvl1pPr>
          </a:lstStyle>
          <a:p>
            <a:endParaRPr lang="ru-RU" altLang="ru-RU"/>
          </a:p>
        </p:txBody>
      </p:sp>
      <p:sp>
        <p:nvSpPr>
          <p:cNvPr id="5" name="Номер слайда 4"/>
          <p:cNvSpPr>
            <a:spLocks noGrp="1"/>
          </p:cNvSpPr>
          <p:nvPr>
            <p:ph type="sldNum" sz="quarter" idx="12"/>
          </p:nvPr>
        </p:nvSpPr>
        <p:spPr/>
        <p:txBody>
          <a:bodyPr/>
          <a:lstStyle>
            <a:lvl1pPr>
              <a:defRPr/>
            </a:lvl1pPr>
          </a:lstStyle>
          <a:p>
            <a:fld id="{3E630FA4-A69F-4509-ADEF-61CBBF72E86E}" type="slidenum">
              <a:rPr lang="ru-RU" altLang="ru-RU" smtClean="0"/>
              <a:pPr/>
              <a:t>‹#›</a:t>
            </a:fld>
            <a:endParaRPr lang="ru-RU" alt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ltLang="ru-RU"/>
          </a:p>
        </p:txBody>
      </p:sp>
      <p:sp>
        <p:nvSpPr>
          <p:cNvPr id="3" name="Нижний колонтитул 2"/>
          <p:cNvSpPr>
            <a:spLocks noGrp="1"/>
          </p:cNvSpPr>
          <p:nvPr>
            <p:ph type="ftr" sz="quarter" idx="11"/>
          </p:nvPr>
        </p:nvSpPr>
        <p:spPr/>
        <p:txBody>
          <a:bodyPr/>
          <a:lstStyle>
            <a:lvl1pPr>
              <a:defRPr/>
            </a:lvl1pPr>
          </a:lstStyle>
          <a:p>
            <a:endParaRPr lang="ru-RU" altLang="ru-RU"/>
          </a:p>
        </p:txBody>
      </p:sp>
      <p:sp>
        <p:nvSpPr>
          <p:cNvPr id="4" name="Номер слайда 3"/>
          <p:cNvSpPr>
            <a:spLocks noGrp="1"/>
          </p:cNvSpPr>
          <p:nvPr>
            <p:ph type="sldNum" sz="quarter" idx="12"/>
          </p:nvPr>
        </p:nvSpPr>
        <p:spPr/>
        <p:txBody>
          <a:bodyPr/>
          <a:lstStyle>
            <a:lvl1pPr>
              <a:defRPr/>
            </a:lvl1pPr>
          </a:lstStyle>
          <a:p>
            <a:fld id="{5852E286-C768-4C6E-A1A5-BB0BCEE323AA}" type="slidenum">
              <a:rPr lang="ru-RU" altLang="ru-RU" smtClean="0"/>
              <a:pPr/>
              <a:t>‹#›</a:t>
            </a:fld>
            <a:endParaRPr lang="ru-RU" alt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D51EF618-C388-4BF5-905A-5DC5C50DB09D}" type="slidenum">
              <a:rPr lang="ru-RU" altLang="ru-RU" smtClean="0"/>
              <a:pPr/>
              <a:t>‹#›</a:t>
            </a:fld>
            <a:endParaRPr lang="ru-RU" alt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ltLang="ru-RU"/>
          </a:p>
        </p:txBody>
      </p:sp>
      <p:sp>
        <p:nvSpPr>
          <p:cNvPr id="6" name="Нижний колонтитул 5"/>
          <p:cNvSpPr>
            <a:spLocks noGrp="1"/>
          </p:cNvSpPr>
          <p:nvPr>
            <p:ph type="ftr" sz="quarter" idx="11"/>
          </p:nvPr>
        </p:nvSpPr>
        <p:spPr/>
        <p:txBody>
          <a:bodyPr/>
          <a:lstStyle>
            <a:lvl1pPr>
              <a:defRPr/>
            </a:lvl1pPr>
          </a:lstStyle>
          <a:p>
            <a:endParaRPr lang="ru-RU" altLang="ru-RU"/>
          </a:p>
        </p:txBody>
      </p:sp>
      <p:sp>
        <p:nvSpPr>
          <p:cNvPr id="7" name="Номер слайда 6"/>
          <p:cNvSpPr>
            <a:spLocks noGrp="1"/>
          </p:cNvSpPr>
          <p:nvPr>
            <p:ph type="sldNum" sz="quarter" idx="12"/>
          </p:nvPr>
        </p:nvSpPr>
        <p:spPr/>
        <p:txBody>
          <a:bodyPr/>
          <a:lstStyle>
            <a:lvl1pPr>
              <a:defRPr/>
            </a:lvl1pPr>
          </a:lstStyle>
          <a:p>
            <a:fld id="{4E1231A1-DC14-47E3-95F7-B7735E815A73}" type="slidenum">
              <a:rPr lang="ru-RU" altLang="ru-RU" smtClean="0"/>
              <a:pPr/>
              <a:t>‹#›</a:t>
            </a:fld>
            <a:endParaRPr lang="ru-RU" alt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70B4A235-F488-4266-8460-5B141F20C6FE}" type="slidenum">
              <a:rPr lang="ru-RU" altLang="ru-RU" smtClean="0"/>
              <a:pPr/>
              <a:t>‹#›</a:t>
            </a:fld>
            <a:endParaRPr lang="ru-RU" alt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ltLang="ru-RU"/>
          </a:p>
        </p:txBody>
      </p:sp>
      <p:sp>
        <p:nvSpPr>
          <p:cNvPr id="5" name="Нижний колонтитул 4"/>
          <p:cNvSpPr>
            <a:spLocks noGrp="1"/>
          </p:cNvSpPr>
          <p:nvPr>
            <p:ph type="ftr" sz="quarter" idx="11"/>
          </p:nvPr>
        </p:nvSpPr>
        <p:spPr/>
        <p:txBody>
          <a:bodyPr/>
          <a:lstStyle>
            <a:lvl1pPr>
              <a:defRPr/>
            </a:lvl1pPr>
          </a:lstStyle>
          <a:p>
            <a:endParaRPr lang="ru-RU" altLang="ru-RU"/>
          </a:p>
        </p:txBody>
      </p:sp>
      <p:sp>
        <p:nvSpPr>
          <p:cNvPr id="6" name="Номер слайда 5"/>
          <p:cNvSpPr>
            <a:spLocks noGrp="1"/>
          </p:cNvSpPr>
          <p:nvPr>
            <p:ph type="sldNum" sz="quarter" idx="12"/>
          </p:nvPr>
        </p:nvSpPr>
        <p:spPr/>
        <p:txBody>
          <a:bodyPr/>
          <a:lstStyle>
            <a:lvl1pPr>
              <a:defRPr/>
            </a:lvl1pPr>
          </a:lstStyle>
          <a:p>
            <a:fld id="{DD169B21-DCC2-4F26-AF2F-A81BD170019A}" type="slidenum">
              <a:rPr lang="ru-RU" altLang="ru-RU" smtClean="0"/>
              <a:pPr/>
              <a:t>‹#›</a:t>
            </a:fld>
            <a:endParaRPr lang="ru-RU" alt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475"/>
            <a:ext cx="8385175" cy="1431925"/>
          </a:xfrm>
        </p:spPr>
        <p:txBody>
          <a:bodyPr/>
          <a:lstStyle/>
          <a:p>
            <a:r>
              <a:rPr lang="ru-RU" smtClean="0"/>
              <a:t>Образец заголовка</a:t>
            </a:r>
            <a:endParaRPr lang="ru-RU"/>
          </a:p>
        </p:txBody>
      </p:sp>
      <p:sp>
        <p:nvSpPr>
          <p:cNvPr id="3" name="Объект 2"/>
          <p:cNvSpPr>
            <a:spLocks noGrp="1"/>
          </p:cNvSpPr>
          <p:nvPr>
            <p:ph sz="half" idx="1"/>
          </p:nvPr>
        </p:nvSpPr>
        <p:spPr>
          <a:xfrm>
            <a:off x="838200" y="1905000"/>
            <a:ext cx="39274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918075" y="1905000"/>
            <a:ext cx="3927475" cy="2019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918075" y="4076700"/>
            <a:ext cx="3927475" cy="2019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838200" y="6245225"/>
            <a:ext cx="1901825" cy="476250"/>
          </a:xfrm>
        </p:spPr>
        <p:txBody>
          <a:bodyPr/>
          <a:lstStyle>
            <a:lvl1pPr>
              <a:defRPr/>
            </a:lvl1pPr>
          </a:lstStyle>
          <a:p>
            <a:endParaRPr lang="ru-RU" altLang="ru-RU"/>
          </a:p>
        </p:txBody>
      </p:sp>
      <p:sp>
        <p:nvSpPr>
          <p:cNvPr id="7" name="Нижний колонтитул 6"/>
          <p:cNvSpPr>
            <a:spLocks noGrp="1"/>
          </p:cNvSpPr>
          <p:nvPr>
            <p:ph type="ftr" sz="quarter" idx="11"/>
          </p:nvPr>
        </p:nvSpPr>
        <p:spPr>
          <a:xfrm>
            <a:off x="3429000" y="6245225"/>
            <a:ext cx="2895600" cy="476250"/>
          </a:xfrm>
        </p:spPr>
        <p:txBody>
          <a:bodyPr/>
          <a:lstStyle>
            <a:lvl1pPr>
              <a:defRPr/>
            </a:lvl1pPr>
          </a:lstStyle>
          <a:p>
            <a:endParaRPr lang="ru-RU" altLang="ru-RU"/>
          </a:p>
        </p:txBody>
      </p:sp>
      <p:sp>
        <p:nvSpPr>
          <p:cNvPr id="8" name="Номер слайда 7"/>
          <p:cNvSpPr>
            <a:spLocks noGrp="1"/>
          </p:cNvSpPr>
          <p:nvPr>
            <p:ph type="sldNum" sz="quarter" idx="12"/>
          </p:nvPr>
        </p:nvSpPr>
        <p:spPr>
          <a:xfrm>
            <a:off x="6937375" y="6245225"/>
            <a:ext cx="1901825" cy="476250"/>
          </a:xfrm>
        </p:spPr>
        <p:txBody>
          <a:bodyPr/>
          <a:lstStyle>
            <a:lvl1pPr>
              <a:defRPr/>
            </a:lvl1pPr>
          </a:lstStyle>
          <a:p>
            <a:fld id="{BFC1186E-7F67-48FA-98E3-BE8BD4F9D4A0}" type="slidenum">
              <a:rPr lang="ru-RU" altLang="ru-RU"/>
              <a:pPr/>
              <a:t>‹#›</a:t>
            </a:fld>
            <a:endParaRPr lang="ru-RU" altLang="ru-RU"/>
          </a:p>
        </p:txBody>
      </p:sp>
    </p:spTree>
    <p:extLst>
      <p:ext uri="{BB962C8B-B14F-4D97-AF65-F5344CB8AC3E}">
        <p14:creationId xmlns:p14="http://schemas.microsoft.com/office/powerpoint/2010/main" val="47587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Media">
  <p:cSld name="Заголовок, текст и клип мультимеди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475"/>
            <a:ext cx="8385175"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838200" y="1905000"/>
            <a:ext cx="39274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Мультимедиа 3"/>
          <p:cNvSpPr>
            <a:spLocks noGrp="1"/>
          </p:cNvSpPr>
          <p:nvPr>
            <p:ph type="media" sz="half" idx="2"/>
          </p:nvPr>
        </p:nvSpPr>
        <p:spPr>
          <a:xfrm>
            <a:off x="4918075" y="1905000"/>
            <a:ext cx="3927475" cy="4191000"/>
          </a:xfrm>
        </p:spPr>
        <p:txBody>
          <a:bodyPr/>
          <a:lstStyle/>
          <a:p>
            <a:endParaRPr lang="ru-RU"/>
          </a:p>
        </p:txBody>
      </p:sp>
      <p:sp>
        <p:nvSpPr>
          <p:cNvPr id="5" name="Дата 4"/>
          <p:cNvSpPr>
            <a:spLocks noGrp="1"/>
          </p:cNvSpPr>
          <p:nvPr>
            <p:ph type="dt" sz="half" idx="10"/>
          </p:nvPr>
        </p:nvSpPr>
        <p:spPr>
          <a:xfrm>
            <a:off x="838200" y="6245225"/>
            <a:ext cx="1901825"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4290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937375" y="6245225"/>
            <a:ext cx="1901825" cy="476250"/>
          </a:xfrm>
        </p:spPr>
        <p:txBody>
          <a:bodyPr/>
          <a:lstStyle>
            <a:lvl1pPr>
              <a:defRPr/>
            </a:lvl1pPr>
          </a:lstStyle>
          <a:p>
            <a:fld id="{26DEC7ED-51DA-4738-B0F2-F9C51C936DE4}" type="slidenum">
              <a:rPr lang="ru-RU" altLang="ru-RU"/>
              <a:pPr/>
              <a:t>‹#›</a:t>
            </a:fld>
            <a:endParaRPr lang="ru-RU" altLang="ru-RU"/>
          </a:p>
        </p:txBody>
      </p:sp>
    </p:spTree>
    <p:extLst>
      <p:ext uri="{BB962C8B-B14F-4D97-AF65-F5344CB8AC3E}">
        <p14:creationId xmlns:p14="http://schemas.microsoft.com/office/powerpoint/2010/main" val="1262948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Заголовок, картинка и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475"/>
            <a:ext cx="8385175" cy="1431925"/>
          </a:xfrm>
        </p:spPr>
        <p:txBody>
          <a:bodyPr/>
          <a:lstStyle/>
          <a:p>
            <a:r>
              <a:rPr lang="ru-RU" smtClean="0"/>
              <a:t>Образец заголовка</a:t>
            </a:r>
            <a:endParaRPr lang="ru-RU"/>
          </a:p>
        </p:txBody>
      </p:sp>
      <p:sp>
        <p:nvSpPr>
          <p:cNvPr id="3" name="Картинка 2"/>
          <p:cNvSpPr>
            <a:spLocks noGrp="1"/>
          </p:cNvSpPr>
          <p:nvPr>
            <p:ph type="clipArt" sz="half" idx="1"/>
          </p:nvPr>
        </p:nvSpPr>
        <p:spPr>
          <a:xfrm>
            <a:off x="838200" y="1905000"/>
            <a:ext cx="3927475" cy="4191000"/>
          </a:xfrm>
        </p:spPr>
        <p:txBody>
          <a:bodyPr/>
          <a:lstStyle/>
          <a:p>
            <a:endParaRPr lang="ru-RU"/>
          </a:p>
        </p:txBody>
      </p:sp>
      <p:sp>
        <p:nvSpPr>
          <p:cNvPr id="4" name="Текст 3"/>
          <p:cNvSpPr>
            <a:spLocks noGrp="1"/>
          </p:cNvSpPr>
          <p:nvPr>
            <p:ph type="body" sz="half" idx="2"/>
          </p:nvPr>
        </p:nvSpPr>
        <p:spPr>
          <a:xfrm>
            <a:off x="4918075" y="1905000"/>
            <a:ext cx="39274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838200" y="6245225"/>
            <a:ext cx="1901825"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4290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937375" y="6245225"/>
            <a:ext cx="1901825" cy="476250"/>
          </a:xfrm>
        </p:spPr>
        <p:txBody>
          <a:bodyPr/>
          <a:lstStyle>
            <a:lvl1pPr>
              <a:defRPr/>
            </a:lvl1pPr>
          </a:lstStyle>
          <a:p>
            <a:fld id="{B8F84231-092C-45A4-B3C0-0C211921A628}" type="slidenum">
              <a:rPr lang="ru-RU" altLang="ru-RU"/>
              <a:pPr/>
              <a:t>‹#›</a:t>
            </a:fld>
            <a:endParaRPr lang="ru-RU" altLang="ru-RU"/>
          </a:p>
        </p:txBody>
      </p:sp>
    </p:spTree>
    <p:extLst>
      <p:ext uri="{BB962C8B-B14F-4D97-AF65-F5344CB8AC3E}">
        <p14:creationId xmlns:p14="http://schemas.microsoft.com/office/powerpoint/2010/main" val="24524506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475"/>
            <a:ext cx="8385175" cy="14319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838200" y="1905000"/>
            <a:ext cx="8007350" cy="4191000"/>
          </a:xfrm>
        </p:spPr>
        <p:txBody>
          <a:bodyPr/>
          <a:lstStyle/>
          <a:p>
            <a:endParaRPr lang="ru-RU"/>
          </a:p>
        </p:txBody>
      </p:sp>
      <p:sp>
        <p:nvSpPr>
          <p:cNvPr id="4" name="Дата 3"/>
          <p:cNvSpPr>
            <a:spLocks noGrp="1"/>
          </p:cNvSpPr>
          <p:nvPr>
            <p:ph type="dt" sz="half" idx="10"/>
          </p:nvPr>
        </p:nvSpPr>
        <p:spPr>
          <a:xfrm>
            <a:off x="838200" y="6245225"/>
            <a:ext cx="1901825" cy="476250"/>
          </a:xfrm>
        </p:spPr>
        <p:txBody>
          <a:bodyPr/>
          <a:lstStyle>
            <a:lvl1pPr>
              <a:defRPr/>
            </a:lvl1pPr>
          </a:lstStyle>
          <a:p>
            <a:endParaRPr lang="ru-RU" altLang="ru-RU"/>
          </a:p>
        </p:txBody>
      </p:sp>
      <p:sp>
        <p:nvSpPr>
          <p:cNvPr id="5" name="Нижний колонтитул 4"/>
          <p:cNvSpPr>
            <a:spLocks noGrp="1"/>
          </p:cNvSpPr>
          <p:nvPr>
            <p:ph type="ftr" sz="quarter" idx="11"/>
          </p:nvPr>
        </p:nvSpPr>
        <p:spPr>
          <a:xfrm>
            <a:off x="3429000" y="6245225"/>
            <a:ext cx="2895600" cy="476250"/>
          </a:xfrm>
        </p:spPr>
        <p:txBody>
          <a:bodyPr/>
          <a:lstStyle>
            <a:lvl1pPr>
              <a:defRPr/>
            </a:lvl1pPr>
          </a:lstStyle>
          <a:p>
            <a:endParaRPr lang="ru-RU" altLang="ru-RU"/>
          </a:p>
        </p:txBody>
      </p:sp>
      <p:sp>
        <p:nvSpPr>
          <p:cNvPr id="6" name="Номер слайда 5"/>
          <p:cNvSpPr>
            <a:spLocks noGrp="1"/>
          </p:cNvSpPr>
          <p:nvPr>
            <p:ph type="sldNum" sz="quarter" idx="12"/>
          </p:nvPr>
        </p:nvSpPr>
        <p:spPr>
          <a:xfrm>
            <a:off x="6937375" y="6245225"/>
            <a:ext cx="1901825" cy="476250"/>
          </a:xfrm>
        </p:spPr>
        <p:txBody>
          <a:bodyPr/>
          <a:lstStyle>
            <a:lvl1pPr>
              <a:defRPr/>
            </a:lvl1pPr>
          </a:lstStyle>
          <a:p>
            <a:fld id="{9F1ED660-3602-4E5D-9A0F-FCC97C9C0A45}" type="slidenum">
              <a:rPr lang="ru-RU" altLang="ru-RU"/>
              <a:pPr/>
              <a:t>‹#›</a:t>
            </a:fld>
            <a:endParaRPr lang="ru-RU" altLang="ru-RU"/>
          </a:p>
        </p:txBody>
      </p:sp>
    </p:spTree>
    <p:extLst>
      <p:ext uri="{BB962C8B-B14F-4D97-AF65-F5344CB8AC3E}">
        <p14:creationId xmlns:p14="http://schemas.microsoft.com/office/powerpoint/2010/main" val="7111523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475"/>
            <a:ext cx="8385175"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838200" y="1905000"/>
            <a:ext cx="39274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8075" y="1905000"/>
            <a:ext cx="39274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838200" y="6245225"/>
            <a:ext cx="1901825"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4290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937375" y="6245225"/>
            <a:ext cx="1901825" cy="476250"/>
          </a:xfrm>
        </p:spPr>
        <p:txBody>
          <a:bodyPr/>
          <a:lstStyle>
            <a:lvl1pPr>
              <a:defRPr/>
            </a:lvl1pPr>
          </a:lstStyle>
          <a:p>
            <a:fld id="{7A2FA7AE-3505-4467-94ED-112B4234EEA0}" type="slidenum">
              <a:rPr lang="ru-RU" altLang="ru-RU"/>
              <a:pPr/>
              <a:t>‹#›</a:t>
            </a:fld>
            <a:endParaRPr lang="ru-RU" altLang="ru-RU"/>
          </a:p>
        </p:txBody>
      </p:sp>
    </p:spTree>
    <p:extLst>
      <p:ext uri="{BB962C8B-B14F-4D97-AF65-F5344CB8AC3E}">
        <p14:creationId xmlns:p14="http://schemas.microsoft.com/office/powerpoint/2010/main" val="38068899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826C460D-8A41-4E08-933D-A391E4A0FB1A}" type="slidenum">
              <a:rPr lang="ru-RU"/>
              <a:pPr/>
              <a:t>‹#›</a:t>
            </a:fld>
            <a:endParaRPr lang="ru-RU"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40916F6A-9C1A-4FF7-8208-9A54CE82CD0F}" type="slidenum">
              <a:rPr lang="ru-RU"/>
              <a:pPr/>
              <a:t>‹#›</a:t>
            </a:fld>
            <a:endParaRPr lang="ru-RU"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B44C6BD7-5145-4002-BECD-0D782BE9AB6C}" type="slidenum">
              <a:rPr lang="ru-RU"/>
              <a:pPr/>
              <a:t>‹#›</a:t>
            </a:fld>
            <a:endParaRPr lang="ru-RU"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9A8F0878-3BAE-4C06-94EB-500868E8246D}" type="slidenum">
              <a:rPr lang="ru-RU"/>
              <a:pPr/>
              <a:t>‹#›</a:t>
            </a:fld>
            <a:endParaRPr lang="ru-RU"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dirty="0"/>
          </a:p>
        </p:txBody>
      </p:sp>
      <p:sp>
        <p:nvSpPr>
          <p:cNvPr id="8" name="Нижний колонтитул 7"/>
          <p:cNvSpPr>
            <a:spLocks noGrp="1"/>
          </p:cNvSpPr>
          <p:nvPr>
            <p:ph type="ftr" sz="quarter" idx="11"/>
          </p:nvPr>
        </p:nvSpPr>
        <p:spPr/>
        <p:txBody>
          <a:bodyPr/>
          <a:lstStyle>
            <a:lvl1pPr>
              <a:defRPr/>
            </a:lvl1pPr>
          </a:lstStyle>
          <a:p>
            <a:endParaRPr lang="ru-RU" dirty="0"/>
          </a:p>
        </p:txBody>
      </p:sp>
      <p:sp>
        <p:nvSpPr>
          <p:cNvPr id="9" name="Номер слайда 8"/>
          <p:cNvSpPr>
            <a:spLocks noGrp="1"/>
          </p:cNvSpPr>
          <p:nvPr>
            <p:ph type="sldNum" sz="quarter" idx="12"/>
          </p:nvPr>
        </p:nvSpPr>
        <p:spPr/>
        <p:txBody>
          <a:bodyPr/>
          <a:lstStyle>
            <a:lvl1pPr>
              <a:defRPr/>
            </a:lvl1pPr>
          </a:lstStyle>
          <a:p>
            <a:fld id="{F2132283-D831-40DE-A604-668B95DE4032}" type="slidenum">
              <a:rPr lang="ru-RU"/>
              <a:pPr/>
              <a:t>‹#›</a:t>
            </a:fld>
            <a:endParaRPr lang="ru-RU"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dirty="0"/>
          </a:p>
        </p:txBody>
      </p:sp>
      <p:sp>
        <p:nvSpPr>
          <p:cNvPr id="4" name="Нижний колонтитул 3"/>
          <p:cNvSpPr>
            <a:spLocks noGrp="1"/>
          </p:cNvSpPr>
          <p:nvPr>
            <p:ph type="ftr" sz="quarter" idx="11"/>
          </p:nvPr>
        </p:nvSpPr>
        <p:spPr/>
        <p:txBody>
          <a:bodyPr/>
          <a:lstStyle>
            <a:lvl1pPr>
              <a:defRPr/>
            </a:lvl1pPr>
          </a:lstStyle>
          <a:p>
            <a:endParaRPr lang="ru-RU" dirty="0"/>
          </a:p>
        </p:txBody>
      </p:sp>
      <p:sp>
        <p:nvSpPr>
          <p:cNvPr id="5" name="Номер слайда 4"/>
          <p:cNvSpPr>
            <a:spLocks noGrp="1"/>
          </p:cNvSpPr>
          <p:nvPr>
            <p:ph type="sldNum" sz="quarter" idx="12"/>
          </p:nvPr>
        </p:nvSpPr>
        <p:spPr/>
        <p:txBody>
          <a:bodyPr/>
          <a:lstStyle>
            <a:lvl1pPr>
              <a:defRPr/>
            </a:lvl1pPr>
          </a:lstStyle>
          <a:p>
            <a:fld id="{513757B4-3A8C-438B-B6A2-ED52441D015C}" type="slidenum">
              <a:rPr lang="ru-RU"/>
              <a:pPr/>
              <a:t>‹#›</a:t>
            </a:fld>
            <a:endParaRPr lang="ru-RU"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dirty="0"/>
          </a:p>
        </p:txBody>
      </p:sp>
      <p:sp>
        <p:nvSpPr>
          <p:cNvPr id="3" name="Нижний колонтитул 2"/>
          <p:cNvSpPr>
            <a:spLocks noGrp="1"/>
          </p:cNvSpPr>
          <p:nvPr>
            <p:ph type="ftr" sz="quarter" idx="11"/>
          </p:nvPr>
        </p:nvSpPr>
        <p:spPr/>
        <p:txBody>
          <a:bodyPr/>
          <a:lstStyle>
            <a:lvl1pPr>
              <a:defRPr/>
            </a:lvl1pPr>
          </a:lstStyle>
          <a:p>
            <a:endParaRPr lang="ru-RU" dirty="0"/>
          </a:p>
        </p:txBody>
      </p:sp>
      <p:sp>
        <p:nvSpPr>
          <p:cNvPr id="4" name="Номер слайда 3"/>
          <p:cNvSpPr>
            <a:spLocks noGrp="1"/>
          </p:cNvSpPr>
          <p:nvPr>
            <p:ph type="sldNum" sz="quarter" idx="12"/>
          </p:nvPr>
        </p:nvSpPr>
        <p:spPr/>
        <p:txBody>
          <a:bodyPr/>
          <a:lstStyle>
            <a:lvl1pPr>
              <a:defRPr/>
            </a:lvl1pPr>
          </a:lstStyle>
          <a:p>
            <a:fld id="{84FD5632-99C7-4B7E-8CCA-428E46FB6111}" type="slidenum">
              <a:rPr lang="ru-RU"/>
              <a:pPr/>
              <a:t>‹#›</a:t>
            </a:fld>
            <a:endParaRPr lang="ru-RU"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B0E34114-C0D3-4BC9-B74C-C8A5BA6D6513}" type="slidenum">
              <a:rPr lang="ru-RU"/>
              <a:pPr/>
              <a:t>‹#›</a:t>
            </a:fld>
            <a:endParaRPr lang="ru-RU"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52B08368-D10C-4618-B808-49380110F2F1}" type="slidenum">
              <a:rPr lang="ru-RU"/>
              <a:pPr/>
              <a:t>‹#›</a:t>
            </a:fld>
            <a:endParaRPr lang="ru-RU"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179752F2-4509-4017-B123-988E45476932}" type="slidenum">
              <a:rPr lang="ru-RU"/>
              <a:pPr/>
              <a:t>‹#›</a:t>
            </a:fld>
            <a:endParaRPr lang="ru-RU"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0FF0EDF6-8F73-4FC0-91FE-E5C2E1F816B4}" type="slidenum">
              <a:rPr lang="ru-RU"/>
              <a:pPr/>
              <a:t>‹#›</a:t>
            </a:fld>
            <a:endParaRPr lang="ru-RU"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2" name="Group 2"/>
          <p:cNvGrpSpPr>
            <a:grpSpLocks/>
          </p:cNvGrpSpPr>
          <p:nvPr/>
        </p:nvGrpSpPr>
        <p:grpSpPr bwMode="auto">
          <a:xfrm>
            <a:off x="0" y="6350"/>
            <a:ext cx="9140825" cy="6851650"/>
            <a:chOff x="0" y="4"/>
            <a:chExt cx="5758" cy="4316"/>
          </a:xfrm>
        </p:grpSpPr>
        <p:grpSp>
          <p:nvGrpSpPr>
            <p:cNvPr id="3" name="Group 3"/>
            <p:cNvGrpSpPr>
              <a:grpSpLocks/>
            </p:cNvGrpSpPr>
            <p:nvPr/>
          </p:nvGrpSpPr>
          <p:grpSpPr bwMode="auto">
            <a:xfrm>
              <a:off x="0" y="1161"/>
              <a:ext cx="5758" cy="3159"/>
              <a:chOff x="0" y="1161"/>
              <a:chExt cx="5758" cy="3159"/>
            </a:xfrm>
          </p:grpSpPr>
          <p:sp>
            <p:nvSpPr>
              <p:cNvPr id="53252" name="Freeform 4"/>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ru-RU" dirty="0"/>
              </a:p>
            </p:txBody>
          </p:sp>
          <p:sp>
            <p:nvSpPr>
              <p:cNvPr id="53253" name="Freeform 5"/>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dirty="0"/>
              </a:p>
            </p:txBody>
          </p:sp>
        </p:grpSp>
        <p:sp>
          <p:nvSpPr>
            <p:cNvPr id="53254" name="Freeform 6"/>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ru-RU" dirty="0"/>
            </a:p>
          </p:txBody>
        </p:sp>
        <p:sp>
          <p:nvSpPr>
            <p:cNvPr id="53255" name="Freeform 7"/>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ru-RU" dirty="0"/>
            </a:p>
          </p:txBody>
        </p:sp>
        <p:sp>
          <p:nvSpPr>
            <p:cNvPr id="53256" name="Freeform 8"/>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ru-RU" dirty="0"/>
            </a:p>
          </p:txBody>
        </p:sp>
        <p:grpSp>
          <p:nvGrpSpPr>
            <p:cNvPr id="4" name="Group 9"/>
            <p:cNvGrpSpPr>
              <a:grpSpLocks/>
            </p:cNvGrpSpPr>
            <p:nvPr/>
          </p:nvGrpSpPr>
          <p:grpSpPr bwMode="auto">
            <a:xfrm>
              <a:off x="348" y="4"/>
              <a:ext cx="5410" cy="4316"/>
              <a:chOff x="348" y="4"/>
              <a:chExt cx="5410" cy="4316"/>
            </a:xfrm>
          </p:grpSpPr>
          <p:sp>
            <p:nvSpPr>
              <p:cNvPr id="53258" name="Freeform 10"/>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dirty="0"/>
              </a:p>
            </p:txBody>
          </p:sp>
          <p:sp>
            <p:nvSpPr>
              <p:cNvPr id="53259" name="Freeform 11"/>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dirty="0"/>
              </a:p>
            </p:txBody>
          </p:sp>
          <p:sp>
            <p:nvSpPr>
              <p:cNvPr id="53260" name="Freeform 12"/>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ru-RU" dirty="0"/>
              </a:p>
            </p:txBody>
          </p:sp>
          <p:sp>
            <p:nvSpPr>
              <p:cNvPr id="53261" name="Freeform 13"/>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ru-RU" dirty="0"/>
              </a:p>
            </p:txBody>
          </p:sp>
          <p:sp>
            <p:nvSpPr>
              <p:cNvPr id="53262" name="Freeform 14"/>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ru-RU" dirty="0"/>
              </a:p>
            </p:txBody>
          </p:sp>
          <p:sp>
            <p:nvSpPr>
              <p:cNvPr id="53263" name="Freeform 15"/>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ru-RU" dirty="0"/>
              </a:p>
            </p:txBody>
          </p:sp>
        </p:grpSp>
      </p:grpSp>
      <p:sp>
        <p:nvSpPr>
          <p:cNvPr id="53264" name="Rectangle 16"/>
          <p:cNvSpPr>
            <a:spLocks noGrp="1" noChangeArrowheads="1"/>
          </p:cNvSpPr>
          <p:nvPr>
            <p:ph type="ctrTitle" sz="quarter"/>
          </p:nvPr>
        </p:nvSpPr>
        <p:spPr>
          <a:xfrm>
            <a:off x="1066800" y="1997075"/>
            <a:ext cx="7086600" cy="1431925"/>
          </a:xfrm>
        </p:spPr>
        <p:txBody>
          <a:bodyPr anchor="b"/>
          <a:lstStyle>
            <a:lvl1pPr>
              <a:defRPr/>
            </a:lvl1pPr>
          </a:lstStyle>
          <a:p>
            <a:r>
              <a:rPr lang="ru-RU" smtClean="0"/>
              <a:t>Образец заголовка</a:t>
            </a:r>
            <a:endParaRPr lang="ru-RU"/>
          </a:p>
        </p:txBody>
      </p:sp>
      <p:sp>
        <p:nvSpPr>
          <p:cNvPr id="53265" name="Rectangle 17"/>
          <p:cNvSpPr>
            <a:spLocks noGrp="1" noChangeArrowheads="1"/>
          </p:cNvSpPr>
          <p:nvPr>
            <p:ph type="subTitle" sz="quarter" idx="1"/>
          </p:nvPr>
        </p:nvSpPr>
        <p:spPr>
          <a:xfrm>
            <a:off x="1066800" y="3886200"/>
            <a:ext cx="6400800" cy="1752600"/>
          </a:xfrm>
        </p:spPr>
        <p:txBody>
          <a:bodyPr/>
          <a:lstStyle>
            <a:lvl1pPr marL="0" indent="0">
              <a:buFont typeface="Wingdings" pitchFamily="2" charset="2"/>
              <a:buNone/>
              <a:defRPr/>
            </a:lvl1pPr>
          </a:lstStyle>
          <a:p>
            <a:r>
              <a:rPr lang="ru-RU" smtClean="0"/>
              <a:t>Образец подзаголовка</a:t>
            </a:r>
            <a:endParaRPr lang="ru-RU"/>
          </a:p>
        </p:txBody>
      </p:sp>
      <p:sp>
        <p:nvSpPr>
          <p:cNvPr id="53266" name="Rectangle 18"/>
          <p:cNvSpPr>
            <a:spLocks noGrp="1" noChangeArrowheads="1"/>
          </p:cNvSpPr>
          <p:nvPr>
            <p:ph type="dt" sz="quarter" idx="2"/>
          </p:nvPr>
        </p:nvSpPr>
        <p:spPr/>
        <p:txBody>
          <a:bodyPr/>
          <a:lstStyle>
            <a:lvl1pPr>
              <a:defRPr/>
            </a:lvl1pPr>
          </a:lstStyle>
          <a:p>
            <a:endParaRPr lang="ru-RU" dirty="0"/>
          </a:p>
        </p:txBody>
      </p:sp>
      <p:sp>
        <p:nvSpPr>
          <p:cNvPr id="53267" name="Rectangle 19"/>
          <p:cNvSpPr>
            <a:spLocks noGrp="1" noChangeArrowheads="1"/>
          </p:cNvSpPr>
          <p:nvPr>
            <p:ph type="ftr" sz="quarter" idx="3"/>
          </p:nvPr>
        </p:nvSpPr>
        <p:spPr>
          <a:xfrm>
            <a:off x="3352800" y="6248400"/>
            <a:ext cx="2895600" cy="457200"/>
          </a:xfrm>
        </p:spPr>
        <p:txBody>
          <a:bodyPr/>
          <a:lstStyle>
            <a:lvl1pPr>
              <a:defRPr/>
            </a:lvl1pPr>
          </a:lstStyle>
          <a:p>
            <a:endParaRPr lang="ru-RU" dirty="0"/>
          </a:p>
        </p:txBody>
      </p:sp>
      <p:sp>
        <p:nvSpPr>
          <p:cNvPr id="53268" name="Rectangle 20"/>
          <p:cNvSpPr>
            <a:spLocks noGrp="1" noChangeArrowheads="1"/>
          </p:cNvSpPr>
          <p:nvPr>
            <p:ph type="sldNum" sz="quarter" idx="4"/>
          </p:nvPr>
        </p:nvSpPr>
        <p:spPr/>
        <p:txBody>
          <a:bodyPr/>
          <a:lstStyle>
            <a:lvl1pPr>
              <a:defRPr/>
            </a:lvl1pPr>
          </a:lstStyle>
          <a:p>
            <a:fld id="{C4B7CE9A-9676-44D3-9E83-D25811B070E8}" type="slidenum">
              <a:rPr lang="ru-RU"/>
              <a:pPr/>
              <a:t>‹#›</a:t>
            </a:fld>
            <a:endParaRPr lang="ru-RU"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B16F1A06-9130-43F4-A9FF-9924459D38E1}" type="slidenum">
              <a:rPr lang="ru-RU"/>
              <a:pPr/>
              <a:t>‹#›</a:t>
            </a:fld>
            <a:endParaRPr lang="ru-RU"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2656C3B3-2168-4133-A19B-2D744395F506}" type="slidenum">
              <a:rPr lang="ru-RU"/>
              <a:pPr/>
              <a:t>‹#›</a:t>
            </a:fld>
            <a:endParaRPr lang="ru-RU"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0668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914900" y="1981200"/>
            <a:ext cx="36957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D471B47C-E604-4194-A1EE-AE17EAE52DCD}" type="slidenum">
              <a:rPr lang="ru-RU"/>
              <a:pPr/>
              <a:t>‹#›</a:t>
            </a:fld>
            <a:endParaRPr lang="ru-RU"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dirty="0"/>
          </a:p>
        </p:txBody>
      </p:sp>
      <p:sp>
        <p:nvSpPr>
          <p:cNvPr id="8" name="Нижний колонтитул 7"/>
          <p:cNvSpPr>
            <a:spLocks noGrp="1"/>
          </p:cNvSpPr>
          <p:nvPr>
            <p:ph type="ftr" sz="quarter" idx="11"/>
          </p:nvPr>
        </p:nvSpPr>
        <p:spPr/>
        <p:txBody>
          <a:bodyPr/>
          <a:lstStyle>
            <a:lvl1pPr>
              <a:defRPr/>
            </a:lvl1pPr>
          </a:lstStyle>
          <a:p>
            <a:endParaRPr lang="ru-RU" dirty="0"/>
          </a:p>
        </p:txBody>
      </p:sp>
      <p:sp>
        <p:nvSpPr>
          <p:cNvPr id="9" name="Номер слайда 8"/>
          <p:cNvSpPr>
            <a:spLocks noGrp="1"/>
          </p:cNvSpPr>
          <p:nvPr>
            <p:ph type="sldNum" sz="quarter" idx="12"/>
          </p:nvPr>
        </p:nvSpPr>
        <p:spPr/>
        <p:txBody>
          <a:bodyPr/>
          <a:lstStyle>
            <a:lvl1pPr>
              <a:defRPr/>
            </a:lvl1pPr>
          </a:lstStyle>
          <a:p>
            <a:fld id="{D92D1E40-6E30-4BEA-BE8F-E8895592DE66}" type="slidenum">
              <a:rPr lang="ru-RU"/>
              <a:pPr/>
              <a:t>‹#›</a:t>
            </a:fld>
            <a:endParaRPr lang="ru-RU"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dirty="0"/>
          </a:p>
        </p:txBody>
      </p:sp>
      <p:sp>
        <p:nvSpPr>
          <p:cNvPr id="4" name="Нижний колонтитул 3"/>
          <p:cNvSpPr>
            <a:spLocks noGrp="1"/>
          </p:cNvSpPr>
          <p:nvPr>
            <p:ph type="ftr" sz="quarter" idx="11"/>
          </p:nvPr>
        </p:nvSpPr>
        <p:spPr/>
        <p:txBody>
          <a:bodyPr/>
          <a:lstStyle>
            <a:lvl1pPr>
              <a:defRPr/>
            </a:lvl1pPr>
          </a:lstStyle>
          <a:p>
            <a:endParaRPr lang="ru-RU" dirty="0"/>
          </a:p>
        </p:txBody>
      </p:sp>
      <p:sp>
        <p:nvSpPr>
          <p:cNvPr id="5" name="Номер слайда 4"/>
          <p:cNvSpPr>
            <a:spLocks noGrp="1"/>
          </p:cNvSpPr>
          <p:nvPr>
            <p:ph type="sldNum" sz="quarter" idx="12"/>
          </p:nvPr>
        </p:nvSpPr>
        <p:spPr/>
        <p:txBody>
          <a:bodyPr/>
          <a:lstStyle>
            <a:lvl1pPr>
              <a:defRPr/>
            </a:lvl1pPr>
          </a:lstStyle>
          <a:p>
            <a:fld id="{84335491-5632-4C2D-802F-BFF93E97F1F7}" type="slidenum">
              <a:rPr lang="ru-RU"/>
              <a:pPr/>
              <a:t>‹#›</a:t>
            </a:fld>
            <a:endParaRPr lang="ru-RU"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dirty="0"/>
          </a:p>
        </p:txBody>
      </p:sp>
      <p:sp>
        <p:nvSpPr>
          <p:cNvPr id="3" name="Нижний колонтитул 2"/>
          <p:cNvSpPr>
            <a:spLocks noGrp="1"/>
          </p:cNvSpPr>
          <p:nvPr>
            <p:ph type="ftr" sz="quarter" idx="11"/>
          </p:nvPr>
        </p:nvSpPr>
        <p:spPr/>
        <p:txBody>
          <a:bodyPr/>
          <a:lstStyle>
            <a:lvl1pPr>
              <a:defRPr/>
            </a:lvl1pPr>
          </a:lstStyle>
          <a:p>
            <a:endParaRPr lang="ru-RU" dirty="0"/>
          </a:p>
        </p:txBody>
      </p:sp>
      <p:sp>
        <p:nvSpPr>
          <p:cNvPr id="4" name="Номер слайда 3"/>
          <p:cNvSpPr>
            <a:spLocks noGrp="1"/>
          </p:cNvSpPr>
          <p:nvPr>
            <p:ph type="sldNum" sz="quarter" idx="12"/>
          </p:nvPr>
        </p:nvSpPr>
        <p:spPr/>
        <p:txBody>
          <a:bodyPr/>
          <a:lstStyle>
            <a:lvl1pPr>
              <a:defRPr/>
            </a:lvl1pPr>
          </a:lstStyle>
          <a:p>
            <a:fld id="{7C315B99-F746-4450-870B-F40D820F3211}" type="slidenum">
              <a:rPr lang="ru-RU"/>
              <a:pPr/>
              <a:t>‹#›</a:t>
            </a:fld>
            <a:endParaRPr lang="ru-RU"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6601E62C-7A34-4120-9070-A15B2ACC3F21}" type="slidenum">
              <a:rPr lang="ru-RU"/>
              <a:pPr/>
              <a:t>‹#›</a:t>
            </a:fld>
            <a:endParaRPr lang="ru-RU"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2D5DE613-603D-4AAE-AF06-E1F25B87BED5}" type="slidenum">
              <a:rPr lang="ru-RU"/>
              <a:pPr/>
              <a:t>‹#›</a:t>
            </a:fld>
            <a:endParaRPr lang="ru-RU"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FBF730F4-8C91-44A1-8359-37FA9C26FE34}" type="slidenum">
              <a:rPr lang="ru-RU"/>
              <a:pPr/>
              <a:t>‹#›</a:t>
            </a:fld>
            <a:endParaRPr lang="ru-RU"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24650" y="304800"/>
            <a:ext cx="1885950" cy="5791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066800" y="304800"/>
            <a:ext cx="5505450" cy="5791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3AF605E2-2767-4427-A393-AD3E1A7FEB76}" type="slidenum">
              <a:rPr lang="ru-RU"/>
              <a:pPr/>
              <a:t>‹#›</a:t>
            </a:fld>
            <a:endParaRPr lang="ru-RU"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59395"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ru-RU" dirty="0"/>
            </a:p>
          </p:txBody>
        </p:sp>
        <p:sp>
          <p:nvSpPr>
            <p:cNvPr id="59396"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ru-RU" dirty="0"/>
            </a:p>
          </p:txBody>
        </p:sp>
        <p:sp>
          <p:nvSpPr>
            <p:cNvPr id="59397"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ru-RU" dirty="0"/>
            </a:p>
          </p:txBody>
        </p:sp>
        <p:sp>
          <p:nvSpPr>
            <p:cNvPr id="59398"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ru-RU" dirty="0"/>
            </a:p>
          </p:txBody>
        </p:sp>
        <p:sp>
          <p:nvSpPr>
            <p:cNvPr id="59399"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ru-RU" dirty="0"/>
            </a:p>
          </p:txBody>
        </p:sp>
        <p:sp>
          <p:nvSpPr>
            <p:cNvPr id="59400"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ru-RU" dirty="0"/>
            </a:p>
          </p:txBody>
        </p:sp>
        <p:sp>
          <p:nvSpPr>
            <p:cNvPr id="59401"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ru-RU" dirty="0"/>
            </a:p>
          </p:txBody>
        </p:sp>
        <p:sp>
          <p:nvSpPr>
            <p:cNvPr id="59402"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ru-RU" dirty="0"/>
            </a:p>
          </p:txBody>
        </p:sp>
        <p:sp>
          <p:nvSpPr>
            <p:cNvPr id="59403"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ru-RU" dirty="0"/>
            </a:p>
          </p:txBody>
        </p:sp>
        <p:sp>
          <p:nvSpPr>
            <p:cNvPr id="59404"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ru-RU" dirty="0"/>
            </a:p>
          </p:txBody>
        </p:sp>
        <p:sp>
          <p:nvSpPr>
            <p:cNvPr id="59405"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ru-RU" dirty="0"/>
            </a:p>
          </p:txBody>
        </p:sp>
        <p:sp>
          <p:nvSpPr>
            <p:cNvPr id="59406"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ru-RU" dirty="0"/>
            </a:p>
          </p:txBody>
        </p:sp>
        <p:sp>
          <p:nvSpPr>
            <p:cNvPr id="59407"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ru-RU" dirty="0"/>
            </a:p>
          </p:txBody>
        </p:sp>
        <p:sp>
          <p:nvSpPr>
            <p:cNvPr id="59408"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ru-RU" dirty="0"/>
            </a:p>
          </p:txBody>
        </p:sp>
        <p:sp>
          <p:nvSpPr>
            <p:cNvPr id="59409"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ru-RU" dirty="0"/>
            </a:p>
          </p:txBody>
        </p:sp>
        <p:sp>
          <p:nvSpPr>
            <p:cNvPr id="59410"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ru-RU" dirty="0"/>
            </a:p>
          </p:txBody>
        </p:sp>
        <p:sp>
          <p:nvSpPr>
            <p:cNvPr id="59411"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ru-RU" dirty="0"/>
            </a:p>
          </p:txBody>
        </p:sp>
        <p:sp>
          <p:nvSpPr>
            <p:cNvPr id="59412"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ru-RU" dirty="0"/>
            </a:p>
          </p:txBody>
        </p:sp>
        <p:sp>
          <p:nvSpPr>
            <p:cNvPr id="59413"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ru-RU" dirty="0"/>
            </a:p>
          </p:txBody>
        </p:sp>
        <p:sp>
          <p:nvSpPr>
            <p:cNvPr id="59414"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ru-RU" dirty="0"/>
            </a:p>
          </p:txBody>
        </p:sp>
        <p:sp>
          <p:nvSpPr>
            <p:cNvPr id="59415"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ru-RU" dirty="0"/>
            </a:p>
          </p:txBody>
        </p:sp>
        <p:sp>
          <p:nvSpPr>
            <p:cNvPr id="59416"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ru-RU" dirty="0"/>
            </a:p>
          </p:txBody>
        </p:sp>
        <p:sp>
          <p:nvSpPr>
            <p:cNvPr id="59417"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ru-RU" dirty="0"/>
            </a:p>
          </p:txBody>
        </p:sp>
        <p:sp>
          <p:nvSpPr>
            <p:cNvPr id="59418"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ru-RU" dirty="0"/>
            </a:p>
          </p:txBody>
        </p:sp>
        <p:sp>
          <p:nvSpPr>
            <p:cNvPr id="59419"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dirty="0"/>
            </a:p>
          </p:txBody>
        </p:sp>
        <p:sp>
          <p:nvSpPr>
            <p:cNvPr id="59420"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ru-RU" dirty="0"/>
            </a:p>
          </p:txBody>
        </p:sp>
        <p:sp>
          <p:nvSpPr>
            <p:cNvPr id="59421"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ru-RU" dirty="0"/>
            </a:p>
          </p:txBody>
        </p:sp>
        <p:sp>
          <p:nvSpPr>
            <p:cNvPr id="59422"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ru-RU" dirty="0"/>
            </a:p>
          </p:txBody>
        </p:sp>
        <p:sp>
          <p:nvSpPr>
            <p:cNvPr id="59423"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ru-RU" dirty="0"/>
            </a:p>
          </p:txBody>
        </p:sp>
        <p:sp>
          <p:nvSpPr>
            <p:cNvPr id="59424"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ru-RU" dirty="0"/>
            </a:p>
          </p:txBody>
        </p:sp>
        <p:sp>
          <p:nvSpPr>
            <p:cNvPr id="59425"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ru-RU" dirty="0"/>
            </a:p>
          </p:txBody>
        </p:sp>
        <p:sp>
          <p:nvSpPr>
            <p:cNvPr id="59426"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ru-RU" dirty="0"/>
            </a:p>
          </p:txBody>
        </p:sp>
        <p:sp>
          <p:nvSpPr>
            <p:cNvPr id="59427"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dirty="0"/>
            </a:p>
          </p:txBody>
        </p:sp>
        <p:sp>
          <p:nvSpPr>
            <p:cNvPr id="59428"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ru-RU" dirty="0"/>
            </a:p>
          </p:txBody>
        </p:sp>
        <p:sp>
          <p:nvSpPr>
            <p:cNvPr id="59429"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ru-RU" dirty="0"/>
            </a:p>
          </p:txBody>
        </p:sp>
        <p:sp>
          <p:nvSpPr>
            <p:cNvPr id="59430"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ru-RU" dirty="0"/>
            </a:p>
          </p:txBody>
        </p:sp>
        <p:grpSp>
          <p:nvGrpSpPr>
            <p:cNvPr id="3" name="Group 39"/>
            <p:cNvGrpSpPr>
              <a:grpSpLocks/>
            </p:cNvGrpSpPr>
            <p:nvPr userDrawn="1"/>
          </p:nvGrpSpPr>
          <p:grpSpPr bwMode="auto">
            <a:xfrm>
              <a:off x="0" y="1632"/>
              <a:ext cx="5758" cy="1858"/>
              <a:chOff x="0" y="1632"/>
              <a:chExt cx="5758" cy="1858"/>
            </a:xfrm>
          </p:grpSpPr>
          <p:sp>
            <p:nvSpPr>
              <p:cNvPr id="59432"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ru-RU" dirty="0"/>
              </a:p>
            </p:txBody>
          </p:sp>
          <p:sp>
            <p:nvSpPr>
              <p:cNvPr id="59433"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ru-RU" dirty="0"/>
              </a:p>
            </p:txBody>
          </p:sp>
        </p:grpSp>
      </p:grpSp>
      <p:sp>
        <p:nvSpPr>
          <p:cNvPr id="59434" name="Rectangle 42"/>
          <p:cNvSpPr>
            <a:spLocks noGrp="1" noChangeArrowheads="1"/>
          </p:cNvSpPr>
          <p:nvPr>
            <p:ph type="ctrTitle" sz="quarter"/>
          </p:nvPr>
        </p:nvSpPr>
        <p:spPr>
          <a:xfrm>
            <a:off x="457200" y="1600200"/>
            <a:ext cx="8229600" cy="1828800"/>
          </a:xfrm>
        </p:spPr>
        <p:txBody>
          <a:bodyPr/>
          <a:lstStyle>
            <a:lvl1pPr>
              <a:defRPr sz="4800"/>
            </a:lvl1pPr>
          </a:lstStyle>
          <a:p>
            <a:r>
              <a:rPr lang="ru-RU" smtClean="0"/>
              <a:t>Образец заголовка</a:t>
            </a:r>
            <a:endParaRPr lang="ru-RU"/>
          </a:p>
        </p:txBody>
      </p:sp>
      <p:sp>
        <p:nvSpPr>
          <p:cNvPr id="59435"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ru-RU" smtClean="0"/>
              <a:t>Образец подзаголовка</a:t>
            </a:r>
            <a:endParaRPr lang="ru-RU"/>
          </a:p>
        </p:txBody>
      </p:sp>
      <p:sp>
        <p:nvSpPr>
          <p:cNvPr id="59436" name="Rectangle 44"/>
          <p:cNvSpPr>
            <a:spLocks noGrp="1" noChangeArrowheads="1"/>
          </p:cNvSpPr>
          <p:nvPr>
            <p:ph type="dt" sz="quarter" idx="2"/>
          </p:nvPr>
        </p:nvSpPr>
        <p:spPr/>
        <p:txBody>
          <a:bodyPr/>
          <a:lstStyle>
            <a:lvl1pPr>
              <a:defRPr/>
            </a:lvl1pPr>
          </a:lstStyle>
          <a:p>
            <a:endParaRPr lang="ru-RU" dirty="0"/>
          </a:p>
        </p:txBody>
      </p:sp>
      <p:sp>
        <p:nvSpPr>
          <p:cNvPr id="59437" name="Rectangle 45"/>
          <p:cNvSpPr>
            <a:spLocks noGrp="1" noChangeArrowheads="1"/>
          </p:cNvSpPr>
          <p:nvPr>
            <p:ph type="ftr" sz="quarter" idx="3"/>
          </p:nvPr>
        </p:nvSpPr>
        <p:spPr/>
        <p:txBody>
          <a:bodyPr/>
          <a:lstStyle>
            <a:lvl1pPr>
              <a:defRPr/>
            </a:lvl1pPr>
          </a:lstStyle>
          <a:p>
            <a:endParaRPr lang="ru-RU" dirty="0"/>
          </a:p>
        </p:txBody>
      </p:sp>
      <p:sp>
        <p:nvSpPr>
          <p:cNvPr id="59438" name="Rectangle 46"/>
          <p:cNvSpPr>
            <a:spLocks noGrp="1" noChangeArrowheads="1"/>
          </p:cNvSpPr>
          <p:nvPr>
            <p:ph type="sldNum" sz="quarter" idx="4"/>
          </p:nvPr>
        </p:nvSpPr>
        <p:spPr/>
        <p:txBody>
          <a:bodyPr/>
          <a:lstStyle>
            <a:lvl1pPr>
              <a:defRPr/>
            </a:lvl1pPr>
          </a:lstStyle>
          <a:p>
            <a:fld id="{ADF4A7DC-C77E-4B8E-8518-DC86C843177C}" type="slidenum">
              <a:rPr lang="ru-RU"/>
              <a:pPr/>
              <a:t>‹#›</a:t>
            </a:fld>
            <a:endParaRPr lang="ru-RU"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35F9D6F6-0218-4CB9-B51B-037DA1F3C6AB}" type="slidenum">
              <a:rPr lang="ru-RU"/>
              <a:pPr/>
              <a:t>‹#›</a:t>
            </a:fld>
            <a:endParaRPr lang="ru-RU"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147DD314-AE80-41FE-8A0D-E6B90E8AB185}" type="slidenum">
              <a:rPr lang="ru-RU"/>
              <a:pPr/>
              <a:t>‹#›</a:t>
            </a:fld>
            <a:endParaRPr lang="ru-RU"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3991E834-E01D-414C-B4A2-C7F00FC143DB}" type="slidenum">
              <a:rPr lang="ru-RU"/>
              <a:pPr/>
              <a:t>‹#›</a:t>
            </a:fld>
            <a:endParaRPr lang="ru-RU"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dirty="0"/>
          </a:p>
        </p:txBody>
      </p:sp>
      <p:sp>
        <p:nvSpPr>
          <p:cNvPr id="8" name="Нижний колонтитул 7"/>
          <p:cNvSpPr>
            <a:spLocks noGrp="1"/>
          </p:cNvSpPr>
          <p:nvPr>
            <p:ph type="ftr" sz="quarter" idx="11"/>
          </p:nvPr>
        </p:nvSpPr>
        <p:spPr/>
        <p:txBody>
          <a:bodyPr/>
          <a:lstStyle>
            <a:lvl1pPr>
              <a:defRPr/>
            </a:lvl1pPr>
          </a:lstStyle>
          <a:p>
            <a:endParaRPr lang="ru-RU" dirty="0"/>
          </a:p>
        </p:txBody>
      </p:sp>
      <p:sp>
        <p:nvSpPr>
          <p:cNvPr id="9" name="Номер слайда 8"/>
          <p:cNvSpPr>
            <a:spLocks noGrp="1"/>
          </p:cNvSpPr>
          <p:nvPr>
            <p:ph type="sldNum" sz="quarter" idx="12"/>
          </p:nvPr>
        </p:nvSpPr>
        <p:spPr/>
        <p:txBody>
          <a:bodyPr/>
          <a:lstStyle>
            <a:lvl1pPr>
              <a:defRPr/>
            </a:lvl1pPr>
          </a:lstStyle>
          <a:p>
            <a:fld id="{42EAECBA-209E-4035-8796-C760B01E778D}" type="slidenum">
              <a:rPr lang="ru-RU"/>
              <a:pPr/>
              <a:t>‹#›</a:t>
            </a:fld>
            <a:endParaRPr lang="ru-RU"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dirty="0"/>
          </a:p>
        </p:txBody>
      </p:sp>
      <p:sp>
        <p:nvSpPr>
          <p:cNvPr id="4" name="Нижний колонтитул 3"/>
          <p:cNvSpPr>
            <a:spLocks noGrp="1"/>
          </p:cNvSpPr>
          <p:nvPr>
            <p:ph type="ftr" sz="quarter" idx="11"/>
          </p:nvPr>
        </p:nvSpPr>
        <p:spPr/>
        <p:txBody>
          <a:bodyPr/>
          <a:lstStyle>
            <a:lvl1pPr>
              <a:defRPr/>
            </a:lvl1pPr>
          </a:lstStyle>
          <a:p>
            <a:endParaRPr lang="ru-RU" dirty="0"/>
          </a:p>
        </p:txBody>
      </p:sp>
      <p:sp>
        <p:nvSpPr>
          <p:cNvPr id="5" name="Номер слайда 4"/>
          <p:cNvSpPr>
            <a:spLocks noGrp="1"/>
          </p:cNvSpPr>
          <p:nvPr>
            <p:ph type="sldNum" sz="quarter" idx="12"/>
          </p:nvPr>
        </p:nvSpPr>
        <p:spPr/>
        <p:txBody>
          <a:bodyPr/>
          <a:lstStyle>
            <a:lvl1pPr>
              <a:defRPr/>
            </a:lvl1pPr>
          </a:lstStyle>
          <a:p>
            <a:fld id="{2AA4B73D-16DB-4D36-9807-A9327CD0AD83}" type="slidenum">
              <a:rPr lang="ru-RU"/>
              <a:pPr/>
              <a:t>‹#›</a:t>
            </a:fld>
            <a:endParaRPr lang="ru-RU"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dirty="0"/>
          </a:p>
        </p:txBody>
      </p:sp>
      <p:sp>
        <p:nvSpPr>
          <p:cNvPr id="3" name="Нижний колонтитул 2"/>
          <p:cNvSpPr>
            <a:spLocks noGrp="1"/>
          </p:cNvSpPr>
          <p:nvPr>
            <p:ph type="ftr" sz="quarter" idx="11"/>
          </p:nvPr>
        </p:nvSpPr>
        <p:spPr/>
        <p:txBody>
          <a:bodyPr/>
          <a:lstStyle>
            <a:lvl1pPr>
              <a:defRPr/>
            </a:lvl1pPr>
          </a:lstStyle>
          <a:p>
            <a:endParaRPr lang="ru-RU" dirty="0"/>
          </a:p>
        </p:txBody>
      </p:sp>
      <p:sp>
        <p:nvSpPr>
          <p:cNvPr id="4" name="Номер слайда 3"/>
          <p:cNvSpPr>
            <a:spLocks noGrp="1"/>
          </p:cNvSpPr>
          <p:nvPr>
            <p:ph type="sldNum" sz="quarter" idx="12"/>
          </p:nvPr>
        </p:nvSpPr>
        <p:spPr/>
        <p:txBody>
          <a:bodyPr/>
          <a:lstStyle>
            <a:lvl1pPr>
              <a:defRPr/>
            </a:lvl1pPr>
          </a:lstStyle>
          <a:p>
            <a:fld id="{7BFF3931-9707-4079-8F97-5DA1A6AC7150}" type="slidenum">
              <a:rPr lang="ru-RU"/>
              <a:pPr/>
              <a:t>‹#›</a:t>
            </a:fld>
            <a:endParaRPr lang="ru-RU"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DB450037-586F-4D8C-9849-153C84001447}" type="slidenum">
              <a:rPr lang="ru-RU"/>
              <a:pPr/>
              <a:t>‹#›</a:t>
            </a:fld>
            <a:endParaRPr lang="ru-RU"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dirty="0"/>
          </a:p>
        </p:txBody>
      </p:sp>
      <p:sp>
        <p:nvSpPr>
          <p:cNvPr id="6" name="Нижний колонтитул 5"/>
          <p:cNvSpPr>
            <a:spLocks noGrp="1"/>
          </p:cNvSpPr>
          <p:nvPr>
            <p:ph type="ftr" sz="quarter" idx="11"/>
          </p:nvPr>
        </p:nvSpPr>
        <p:spPr/>
        <p:txBody>
          <a:bodyPr/>
          <a:lstStyle>
            <a:lvl1pPr>
              <a:defRPr/>
            </a:lvl1pPr>
          </a:lstStyle>
          <a:p>
            <a:endParaRPr lang="ru-RU" dirty="0"/>
          </a:p>
        </p:txBody>
      </p:sp>
      <p:sp>
        <p:nvSpPr>
          <p:cNvPr id="7" name="Номер слайда 6"/>
          <p:cNvSpPr>
            <a:spLocks noGrp="1"/>
          </p:cNvSpPr>
          <p:nvPr>
            <p:ph type="sldNum" sz="quarter" idx="12"/>
          </p:nvPr>
        </p:nvSpPr>
        <p:spPr/>
        <p:txBody>
          <a:bodyPr/>
          <a:lstStyle>
            <a:lvl1pPr>
              <a:defRPr/>
            </a:lvl1pPr>
          </a:lstStyle>
          <a:p>
            <a:fld id="{CCDB0B08-0DDB-462E-9378-26C08710B770}" type="slidenum">
              <a:rPr lang="ru-RU"/>
              <a:pPr/>
              <a:t>‹#›</a:t>
            </a:fld>
            <a:endParaRPr lang="ru-RU"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FBD3FEBB-52DC-498B-9634-93452A16F697}" type="slidenum">
              <a:rPr lang="ru-RU"/>
              <a:pPr/>
              <a:t>‹#›</a:t>
            </a:fld>
            <a:endParaRPr lang="ru-RU"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dirty="0"/>
          </a:p>
        </p:txBody>
      </p:sp>
      <p:sp>
        <p:nvSpPr>
          <p:cNvPr id="5" name="Нижний колонтитул 4"/>
          <p:cNvSpPr>
            <a:spLocks noGrp="1"/>
          </p:cNvSpPr>
          <p:nvPr>
            <p:ph type="ftr" sz="quarter" idx="11"/>
          </p:nvPr>
        </p:nvSpPr>
        <p:spPr/>
        <p:txBody>
          <a:bodyPr/>
          <a:lstStyle>
            <a:lvl1pPr>
              <a:defRPr/>
            </a:lvl1pPr>
          </a:lstStyle>
          <a:p>
            <a:endParaRPr lang="ru-RU" dirty="0"/>
          </a:p>
        </p:txBody>
      </p:sp>
      <p:sp>
        <p:nvSpPr>
          <p:cNvPr id="6" name="Номер слайда 5"/>
          <p:cNvSpPr>
            <a:spLocks noGrp="1"/>
          </p:cNvSpPr>
          <p:nvPr>
            <p:ph type="sldNum" sz="quarter" idx="12"/>
          </p:nvPr>
        </p:nvSpPr>
        <p:spPr/>
        <p:txBody>
          <a:bodyPr/>
          <a:lstStyle>
            <a:lvl1pPr>
              <a:defRPr/>
            </a:lvl1pPr>
          </a:lstStyle>
          <a:p>
            <a:fld id="{52D89846-85CF-454A-BA47-0C5B5D324352}" type="slidenum">
              <a:rPr lang="ru-RU"/>
              <a:pPr/>
              <a:t>‹#›</a:t>
            </a:fld>
            <a:endParaRPr lang="ru-RU"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endParaRPr lang="ru-RU" altLang="ru-RU"/>
          </a:p>
        </p:txBody>
      </p:sp>
      <p:sp>
        <p:nvSpPr>
          <p:cNvPr id="2" name="Нижний колонтитул 1"/>
          <p:cNvSpPr>
            <a:spLocks noGrp="1"/>
          </p:cNvSpPr>
          <p:nvPr>
            <p:ph type="ftr" sz="quarter" idx="11"/>
          </p:nvPr>
        </p:nvSpPr>
        <p:spPr/>
        <p:txBody>
          <a:bodyPr/>
          <a:lstStyle/>
          <a:p>
            <a:endParaRPr lang="ru-RU" altLang="ru-RU"/>
          </a:p>
        </p:txBody>
      </p:sp>
      <p:sp>
        <p:nvSpPr>
          <p:cNvPr id="15" name="Номер слайда 14"/>
          <p:cNvSpPr>
            <a:spLocks noGrp="1"/>
          </p:cNvSpPr>
          <p:nvPr>
            <p:ph type="sldNum" sz="quarter" idx="12"/>
          </p:nvPr>
        </p:nvSpPr>
        <p:spPr>
          <a:xfrm>
            <a:off x="8229600" y="6473952"/>
            <a:ext cx="758952" cy="246888"/>
          </a:xfrm>
        </p:spPr>
        <p:txBody>
          <a:bodyPr/>
          <a:lstStyle/>
          <a:p>
            <a:fld id="{DAE81BFF-ADBE-44CB-942D-9B18A0A726E0}" type="slidenum">
              <a:rPr lang="ru-RU" altLang="ru-RU" smtClean="0"/>
              <a:pPr/>
              <a:t>‹#›</a:t>
            </a:fld>
            <a:endParaRPr lang="ru-RU" altLang="ru-RU"/>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endParaRPr lang="ru-RU" alt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ltLang="ru-RU"/>
          </a:p>
        </p:txBody>
      </p:sp>
      <p:sp>
        <p:nvSpPr>
          <p:cNvPr id="16" name="Номер слайда 15"/>
          <p:cNvSpPr>
            <a:spLocks noGrp="1"/>
          </p:cNvSpPr>
          <p:nvPr>
            <p:ph type="sldNum" sz="quarter" idx="12"/>
          </p:nvPr>
        </p:nvSpPr>
        <p:spPr>
          <a:xfrm>
            <a:off x="8229600" y="6473952"/>
            <a:ext cx="758952" cy="246888"/>
          </a:xfrm>
        </p:spPr>
        <p:txBody>
          <a:bodyPr/>
          <a:lstStyle/>
          <a:p>
            <a:fld id="{1E9B757B-FE33-4E24-9CC6-A08D265D6445}" type="slidenum">
              <a:rPr lang="ru-RU" altLang="ru-RU" smtClean="0"/>
              <a:pPr/>
              <a:t>‹#›</a:t>
            </a:fld>
            <a:endParaRPr lang="ru-RU" altLang="ru-RU"/>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endParaRPr lang="ru-RU" altLang="ru-RU"/>
          </a:p>
        </p:txBody>
      </p:sp>
      <p:sp>
        <p:nvSpPr>
          <p:cNvPr id="11" name="Нижний колонтитул 10"/>
          <p:cNvSpPr>
            <a:spLocks noGrp="1"/>
          </p:cNvSpPr>
          <p:nvPr>
            <p:ph type="ftr" sz="quarter" idx="11"/>
          </p:nvPr>
        </p:nvSpPr>
        <p:spPr/>
        <p:txBody>
          <a:bodyPr/>
          <a:lstStyle/>
          <a:p>
            <a:endParaRPr lang="ru-RU" altLang="ru-RU"/>
          </a:p>
        </p:txBody>
      </p:sp>
      <p:sp>
        <p:nvSpPr>
          <p:cNvPr id="16" name="Номер слайда 15"/>
          <p:cNvSpPr>
            <a:spLocks noGrp="1"/>
          </p:cNvSpPr>
          <p:nvPr>
            <p:ph type="sldNum" sz="quarter" idx="12"/>
          </p:nvPr>
        </p:nvSpPr>
        <p:spPr/>
        <p:txBody>
          <a:bodyPr/>
          <a:lstStyle/>
          <a:p>
            <a:fld id="{0B99451B-B474-4F43-B1D6-DD1BC3E38CBC}" type="slidenum">
              <a:rPr lang="ru-RU" altLang="ru-RU" smtClean="0"/>
              <a:pPr/>
              <a:t>‹#›</a:t>
            </a:fld>
            <a:endParaRPr lang="ru-RU" alt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endParaRPr lang="ru-RU" altLang="ru-RU"/>
          </a:p>
        </p:txBody>
      </p:sp>
      <p:sp>
        <p:nvSpPr>
          <p:cNvPr id="10" name="Нижний колонтитул 9"/>
          <p:cNvSpPr>
            <a:spLocks noGrp="1"/>
          </p:cNvSpPr>
          <p:nvPr>
            <p:ph type="ftr" sz="quarter" idx="11"/>
          </p:nvPr>
        </p:nvSpPr>
        <p:spPr/>
        <p:txBody>
          <a:bodyPr/>
          <a:lstStyle/>
          <a:p>
            <a:endParaRPr lang="ru-RU" altLang="ru-RU"/>
          </a:p>
        </p:txBody>
      </p:sp>
      <p:sp>
        <p:nvSpPr>
          <p:cNvPr id="31" name="Номер слайда 30"/>
          <p:cNvSpPr>
            <a:spLocks noGrp="1"/>
          </p:cNvSpPr>
          <p:nvPr>
            <p:ph type="sldNum" sz="quarter" idx="12"/>
          </p:nvPr>
        </p:nvSpPr>
        <p:spPr/>
        <p:txBody>
          <a:bodyPr/>
          <a:lstStyle/>
          <a:p>
            <a:fld id="{B911483C-33F3-4376-BB54-39B394610DD2}" type="slidenum">
              <a:rPr lang="ru-RU" altLang="ru-RU" smtClean="0"/>
              <a:pPr/>
              <a:t>‹#›</a:t>
            </a:fld>
            <a:endParaRPr lang="ru-RU" altLang="ru-RU"/>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endParaRPr lang="ru-RU" altLang="ru-RU"/>
          </a:p>
        </p:txBody>
      </p:sp>
      <p:sp>
        <p:nvSpPr>
          <p:cNvPr id="6" name="Нижний колонтитул 5"/>
          <p:cNvSpPr>
            <a:spLocks noGrp="1"/>
          </p:cNvSpPr>
          <p:nvPr>
            <p:ph type="ftr" sz="quarter" idx="11"/>
          </p:nvPr>
        </p:nvSpPr>
        <p:spPr/>
        <p:txBody>
          <a:bodyPr/>
          <a:lstStyle/>
          <a:p>
            <a:endParaRPr lang="ru-RU" altLang="ru-RU"/>
          </a:p>
        </p:txBody>
      </p:sp>
      <p:sp>
        <p:nvSpPr>
          <p:cNvPr id="7" name="Номер слайда 6"/>
          <p:cNvSpPr>
            <a:spLocks noGrp="1"/>
          </p:cNvSpPr>
          <p:nvPr>
            <p:ph type="sldNum" sz="quarter" idx="12"/>
          </p:nvPr>
        </p:nvSpPr>
        <p:spPr>
          <a:xfrm>
            <a:off x="8229600" y="6477000"/>
            <a:ext cx="762000" cy="246888"/>
          </a:xfrm>
        </p:spPr>
        <p:txBody>
          <a:bodyPr/>
          <a:lstStyle/>
          <a:p>
            <a:fld id="{91EF2805-98C2-45DB-93EC-3BCDF61F172E}" type="slidenum">
              <a:rPr lang="ru-RU" altLang="ru-RU" smtClean="0"/>
              <a:pPr/>
              <a:t>‹#›</a:t>
            </a:fld>
            <a:endParaRPr lang="ru-RU" alt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endParaRPr lang="ru-RU" altLang="ru-RU"/>
          </a:p>
        </p:txBody>
      </p:sp>
      <p:sp>
        <p:nvSpPr>
          <p:cNvPr id="21" name="Нижний колонтитул 20"/>
          <p:cNvSpPr>
            <a:spLocks noGrp="1"/>
          </p:cNvSpPr>
          <p:nvPr>
            <p:ph type="ftr" sz="quarter" idx="11"/>
          </p:nvPr>
        </p:nvSpPr>
        <p:spPr/>
        <p:txBody>
          <a:bodyPr/>
          <a:lstStyle/>
          <a:p>
            <a:endParaRPr lang="ru-RU" altLang="ru-RU"/>
          </a:p>
        </p:txBody>
      </p:sp>
      <p:sp>
        <p:nvSpPr>
          <p:cNvPr id="6" name="Номер слайда 5"/>
          <p:cNvSpPr>
            <a:spLocks noGrp="1"/>
          </p:cNvSpPr>
          <p:nvPr>
            <p:ph type="sldNum" sz="quarter" idx="12"/>
          </p:nvPr>
        </p:nvSpPr>
        <p:spPr/>
        <p:txBody>
          <a:bodyPr/>
          <a:lstStyle/>
          <a:p>
            <a:fld id="{3E630FA4-A69F-4509-ADEF-61CBBF72E86E}" type="slidenum">
              <a:rPr lang="ru-RU" altLang="ru-RU" smtClean="0"/>
              <a:pPr/>
              <a:t>‹#›</a:t>
            </a:fld>
            <a:endParaRPr lang="ru-RU" altLang="ru-RU"/>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endParaRPr lang="ru-RU" altLang="ru-RU"/>
          </a:p>
        </p:txBody>
      </p:sp>
      <p:sp>
        <p:nvSpPr>
          <p:cNvPr id="24" name="Нижний колонтитул 23"/>
          <p:cNvSpPr>
            <a:spLocks noGrp="1"/>
          </p:cNvSpPr>
          <p:nvPr>
            <p:ph type="ftr" sz="quarter" idx="11"/>
          </p:nvPr>
        </p:nvSpPr>
        <p:spPr/>
        <p:txBody>
          <a:bodyPr/>
          <a:lstStyle/>
          <a:p>
            <a:endParaRPr lang="ru-RU" altLang="ru-RU"/>
          </a:p>
        </p:txBody>
      </p:sp>
      <p:sp>
        <p:nvSpPr>
          <p:cNvPr id="7" name="Номер слайда 6"/>
          <p:cNvSpPr>
            <a:spLocks noGrp="1"/>
          </p:cNvSpPr>
          <p:nvPr>
            <p:ph type="sldNum" sz="quarter" idx="12"/>
          </p:nvPr>
        </p:nvSpPr>
        <p:spPr/>
        <p:txBody>
          <a:bodyPr/>
          <a:lstStyle/>
          <a:p>
            <a:fld id="{5852E286-C768-4C6E-A1A5-BB0BCEE323AA}" type="slidenum">
              <a:rPr lang="ru-RU" altLang="ru-RU" smtClean="0"/>
              <a:pPr/>
              <a:t>‹#›</a:t>
            </a:fld>
            <a:endParaRPr lang="ru-RU" altLang="ru-RU"/>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endParaRPr lang="ru-RU" altLang="ru-RU"/>
          </a:p>
        </p:txBody>
      </p:sp>
      <p:sp>
        <p:nvSpPr>
          <p:cNvPr id="29" name="Нижний колонтитул 28"/>
          <p:cNvSpPr>
            <a:spLocks noGrp="1"/>
          </p:cNvSpPr>
          <p:nvPr>
            <p:ph type="ftr" sz="quarter" idx="11"/>
          </p:nvPr>
        </p:nvSpPr>
        <p:spPr/>
        <p:txBody>
          <a:bodyPr/>
          <a:lstStyle/>
          <a:p>
            <a:endParaRPr lang="ru-RU" altLang="ru-RU"/>
          </a:p>
        </p:txBody>
      </p:sp>
      <p:sp>
        <p:nvSpPr>
          <p:cNvPr id="7" name="Номер слайда 6"/>
          <p:cNvSpPr>
            <a:spLocks noGrp="1"/>
          </p:cNvSpPr>
          <p:nvPr>
            <p:ph type="sldNum" sz="quarter" idx="12"/>
          </p:nvPr>
        </p:nvSpPr>
        <p:spPr/>
        <p:txBody>
          <a:bodyPr/>
          <a:lstStyle/>
          <a:p>
            <a:fld id="{D51EF618-C388-4BF5-905A-5DC5C50DB09D}" type="slidenum">
              <a:rPr lang="ru-RU" altLang="ru-RU" smtClean="0"/>
              <a:pPr/>
              <a:t>‹#›</a:t>
            </a:fld>
            <a:endParaRPr lang="ru-RU" altLang="ru-RU"/>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endParaRPr lang="ru-RU" altLang="ru-RU"/>
          </a:p>
        </p:txBody>
      </p:sp>
      <p:sp>
        <p:nvSpPr>
          <p:cNvPr id="5" name="Нижний колонтитул 4"/>
          <p:cNvSpPr>
            <a:spLocks noGrp="1"/>
          </p:cNvSpPr>
          <p:nvPr>
            <p:ph type="ftr" sz="quarter" idx="11"/>
          </p:nvPr>
        </p:nvSpPr>
        <p:spPr/>
        <p:txBody>
          <a:bodyPr/>
          <a:lstStyle/>
          <a:p>
            <a:endParaRPr lang="ru-RU" altLang="ru-RU"/>
          </a:p>
        </p:txBody>
      </p:sp>
      <p:sp>
        <p:nvSpPr>
          <p:cNvPr id="31" name="Номер слайда 30"/>
          <p:cNvSpPr>
            <a:spLocks noGrp="1"/>
          </p:cNvSpPr>
          <p:nvPr>
            <p:ph type="sldNum" sz="quarter" idx="12"/>
          </p:nvPr>
        </p:nvSpPr>
        <p:spPr/>
        <p:txBody>
          <a:bodyPr/>
          <a:lstStyle/>
          <a:p>
            <a:fld id="{4E1231A1-DC14-47E3-95F7-B7735E815A73}" type="slidenum">
              <a:rPr lang="ru-RU" altLang="ru-RU" smtClean="0"/>
              <a:pPr/>
              <a:t>‹#›</a:t>
            </a:fld>
            <a:endParaRPr lang="ru-RU" alt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ltLang="ru-RU"/>
          </a:p>
        </p:txBody>
      </p:sp>
      <p:sp>
        <p:nvSpPr>
          <p:cNvPr id="5" name="Нижний колонтитул 4"/>
          <p:cNvSpPr>
            <a:spLocks noGrp="1"/>
          </p:cNvSpPr>
          <p:nvPr>
            <p:ph type="ftr" sz="quarter" idx="11"/>
          </p:nvPr>
        </p:nvSpPr>
        <p:spPr/>
        <p:txBody>
          <a:bodyPr/>
          <a:lstStyle/>
          <a:p>
            <a:endParaRPr lang="ru-RU" altLang="ru-RU"/>
          </a:p>
        </p:txBody>
      </p:sp>
      <p:sp>
        <p:nvSpPr>
          <p:cNvPr id="6" name="Номер слайда 5"/>
          <p:cNvSpPr>
            <a:spLocks noGrp="1"/>
          </p:cNvSpPr>
          <p:nvPr>
            <p:ph type="sldNum" sz="quarter" idx="12"/>
          </p:nvPr>
        </p:nvSpPr>
        <p:spPr/>
        <p:txBody>
          <a:bodyPr/>
          <a:lstStyle/>
          <a:p>
            <a:fld id="{70B4A235-F488-4266-8460-5B141F20C6FE}" type="slidenum">
              <a:rPr lang="ru-RU" altLang="ru-RU" smtClean="0"/>
              <a:pPr/>
              <a:t>‹#›</a:t>
            </a:fld>
            <a:endParaRPr lang="ru-RU" altLang="ru-RU"/>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ltLang="ru-RU"/>
          </a:p>
        </p:txBody>
      </p:sp>
      <p:sp>
        <p:nvSpPr>
          <p:cNvPr id="5" name="Нижний колонтитул 4"/>
          <p:cNvSpPr>
            <a:spLocks noGrp="1"/>
          </p:cNvSpPr>
          <p:nvPr>
            <p:ph type="ftr" sz="quarter" idx="11"/>
          </p:nvPr>
        </p:nvSpPr>
        <p:spPr/>
        <p:txBody>
          <a:bodyPr/>
          <a:lstStyle/>
          <a:p>
            <a:endParaRPr lang="ru-RU" altLang="ru-RU"/>
          </a:p>
        </p:txBody>
      </p:sp>
      <p:sp>
        <p:nvSpPr>
          <p:cNvPr id="6" name="Номер слайда 5"/>
          <p:cNvSpPr>
            <a:spLocks noGrp="1"/>
          </p:cNvSpPr>
          <p:nvPr>
            <p:ph type="sldNum" sz="quarter" idx="12"/>
          </p:nvPr>
        </p:nvSpPr>
        <p:spPr/>
        <p:txBody>
          <a:bodyPr/>
          <a:lstStyle/>
          <a:p>
            <a:fld id="{DD169B21-DCC2-4F26-AF2F-A81BD170019A}" type="slidenum">
              <a:rPr lang="ru-RU" altLang="ru-RU" smtClean="0"/>
              <a:pPr/>
              <a:t>‹#›</a:t>
            </a:fld>
            <a:endParaRPr lang="ru-RU" altLang="ru-RU"/>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AndTwoObj">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475"/>
            <a:ext cx="8385175" cy="1431925"/>
          </a:xfrm>
        </p:spPr>
        <p:txBody>
          <a:bodyPr/>
          <a:lstStyle/>
          <a:p>
            <a:r>
              <a:rPr lang="ru-RU" smtClean="0"/>
              <a:t>Образец заголовка</a:t>
            </a:r>
            <a:endParaRPr lang="ru-RU"/>
          </a:p>
        </p:txBody>
      </p:sp>
      <p:sp>
        <p:nvSpPr>
          <p:cNvPr id="3" name="Объект 2"/>
          <p:cNvSpPr>
            <a:spLocks noGrp="1"/>
          </p:cNvSpPr>
          <p:nvPr>
            <p:ph sz="half" idx="1"/>
          </p:nvPr>
        </p:nvSpPr>
        <p:spPr>
          <a:xfrm>
            <a:off x="838200" y="1905000"/>
            <a:ext cx="39274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918075" y="1905000"/>
            <a:ext cx="3927475" cy="2019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918075" y="4076700"/>
            <a:ext cx="3927475" cy="20193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838200" y="6245225"/>
            <a:ext cx="1901825" cy="476250"/>
          </a:xfrm>
        </p:spPr>
        <p:txBody>
          <a:bodyPr/>
          <a:lstStyle>
            <a:lvl1pPr>
              <a:defRPr/>
            </a:lvl1pPr>
          </a:lstStyle>
          <a:p>
            <a:endParaRPr lang="ru-RU" altLang="ru-RU"/>
          </a:p>
        </p:txBody>
      </p:sp>
      <p:sp>
        <p:nvSpPr>
          <p:cNvPr id="7" name="Нижний колонтитул 6"/>
          <p:cNvSpPr>
            <a:spLocks noGrp="1"/>
          </p:cNvSpPr>
          <p:nvPr>
            <p:ph type="ftr" sz="quarter" idx="11"/>
          </p:nvPr>
        </p:nvSpPr>
        <p:spPr>
          <a:xfrm>
            <a:off x="3429000" y="6245225"/>
            <a:ext cx="2895600" cy="476250"/>
          </a:xfrm>
        </p:spPr>
        <p:txBody>
          <a:bodyPr/>
          <a:lstStyle>
            <a:lvl1pPr>
              <a:defRPr/>
            </a:lvl1pPr>
          </a:lstStyle>
          <a:p>
            <a:endParaRPr lang="ru-RU" altLang="ru-RU"/>
          </a:p>
        </p:txBody>
      </p:sp>
      <p:sp>
        <p:nvSpPr>
          <p:cNvPr id="8" name="Номер слайда 7"/>
          <p:cNvSpPr>
            <a:spLocks noGrp="1"/>
          </p:cNvSpPr>
          <p:nvPr>
            <p:ph type="sldNum" sz="quarter" idx="12"/>
          </p:nvPr>
        </p:nvSpPr>
        <p:spPr>
          <a:xfrm>
            <a:off x="6937375" y="6245225"/>
            <a:ext cx="1901825" cy="476250"/>
          </a:xfrm>
        </p:spPr>
        <p:txBody>
          <a:bodyPr/>
          <a:lstStyle>
            <a:lvl1pPr>
              <a:defRPr/>
            </a:lvl1pPr>
          </a:lstStyle>
          <a:p>
            <a:fld id="{BFC1186E-7F67-48FA-98E3-BE8BD4F9D4A0}" type="slidenum">
              <a:rPr lang="ru-RU" altLang="ru-RU" smtClean="0"/>
              <a:pPr/>
              <a:t>‹#›</a:t>
            </a:fld>
            <a:endParaRPr lang="ru-RU" altLang="ru-RU"/>
          </a:p>
        </p:txBody>
      </p:sp>
    </p:spTree>
    <p:extLst>
      <p:ext uri="{BB962C8B-B14F-4D97-AF65-F5344CB8AC3E}">
        <p14:creationId xmlns:p14="http://schemas.microsoft.com/office/powerpoint/2010/main" val="4758743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Media">
  <p:cSld name="Заголовок, текст и клип мультимеди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475"/>
            <a:ext cx="8385175"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838200" y="1905000"/>
            <a:ext cx="39274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Мультимедиа 3"/>
          <p:cNvSpPr>
            <a:spLocks noGrp="1"/>
          </p:cNvSpPr>
          <p:nvPr>
            <p:ph type="media" sz="half" idx="2"/>
          </p:nvPr>
        </p:nvSpPr>
        <p:spPr>
          <a:xfrm>
            <a:off x="4918075" y="1905000"/>
            <a:ext cx="3927475" cy="4191000"/>
          </a:xfrm>
        </p:spPr>
        <p:txBody>
          <a:bodyPr/>
          <a:lstStyle/>
          <a:p>
            <a:r>
              <a:rPr lang="ru-RU" smtClean="0"/>
              <a:t>Вставка клипа мультимедиа</a:t>
            </a:r>
            <a:endParaRPr lang="ru-RU"/>
          </a:p>
        </p:txBody>
      </p:sp>
      <p:sp>
        <p:nvSpPr>
          <p:cNvPr id="5" name="Дата 4"/>
          <p:cNvSpPr>
            <a:spLocks noGrp="1"/>
          </p:cNvSpPr>
          <p:nvPr>
            <p:ph type="dt" sz="half" idx="10"/>
          </p:nvPr>
        </p:nvSpPr>
        <p:spPr>
          <a:xfrm>
            <a:off x="838200" y="6245225"/>
            <a:ext cx="1901825"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4290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937375" y="6245225"/>
            <a:ext cx="1901825" cy="476250"/>
          </a:xfrm>
        </p:spPr>
        <p:txBody>
          <a:bodyPr/>
          <a:lstStyle>
            <a:lvl1pPr>
              <a:defRPr/>
            </a:lvl1pPr>
          </a:lstStyle>
          <a:p>
            <a:fld id="{26DEC7ED-51DA-4738-B0F2-F9C51C936DE4}" type="slidenum">
              <a:rPr lang="ru-RU" altLang="ru-RU" smtClean="0"/>
              <a:pPr/>
              <a:t>‹#›</a:t>
            </a:fld>
            <a:endParaRPr lang="ru-RU" altLang="ru-RU"/>
          </a:p>
        </p:txBody>
      </p:sp>
    </p:spTree>
    <p:extLst>
      <p:ext uri="{BB962C8B-B14F-4D97-AF65-F5344CB8AC3E}">
        <p14:creationId xmlns:p14="http://schemas.microsoft.com/office/powerpoint/2010/main" val="126294833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475"/>
            <a:ext cx="8385175" cy="1431925"/>
          </a:xfrm>
        </p:spPr>
        <p:txBody>
          <a:bodyPr/>
          <a:lstStyle/>
          <a:p>
            <a:r>
              <a:rPr lang="ru-RU" smtClean="0"/>
              <a:t>Образец заголовка</a:t>
            </a:r>
            <a:endParaRPr lang="ru-RU"/>
          </a:p>
        </p:txBody>
      </p:sp>
      <p:sp>
        <p:nvSpPr>
          <p:cNvPr id="3" name="Таблица 2"/>
          <p:cNvSpPr>
            <a:spLocks noGrp="1"/>
          </p:cNvSpPr>
          <p:nvPr>
            <p:ph type="tbl" idx="1"/>
          </p:nvPr>
        </p:nvSpPr>
        <p:spPr>
          <a:xfrm>
            <a:off x="838200" y="1905000"/>
            <a:ext cx="8007350" cy="4191000"/>
          </a:xfrm>
        </p:spPr>
        <p:txBody>
          <a:bodyPr/>
          <a:lstStyle/>
          <a:p>
            <a:r>
              <a:rPr lang="ru-RU" smtClean="0"/>
              <a:t>Вставка таблицы</a:t>
            </a:r>
            <a:endParaRPr lang="ru-RU"/>
          </a:p>
        </p:txBody>
      </p:sp>
      <p:sp>
        <p:nvSpPr>
          <p:cNvPr id="4" name="Дата 3"/>
          <p:cNvSpPr>
            <a:spLocks noGrp="1"/>
          </p:cNvSpPr>
          <p:nvPr>
            <p:ph type="dt" sz="half" idx="10"/>
          </p:nvPr>
        </p:nvSpPr>
        <p:spPr>
          <a:xfrm>
            <a:off x="838200" y="6245225"/>
            <a:ext cx="1901825" cy="476250"/>
          </a:xfrm>
        </p:spPr>
        <p:txBody>
          <a:bodyPr/>
          <a:lstStyle>
            <a:lvl1pPr>
              <a:defRPr/>
            </a:lvl1pPr>
          </a:lstStyle>
          <a:p>
            <a:endParaRPr lang="ru-RU" altLang="ru-RU"/>
          </a:p>
        </p:txBody>
      </p:sp>
      <p:sp>
        <p:nvSpPr>
          <p:cNvPr id="5" name="Нижний колонтитул 4"/>
          <p:cNvSpPr>
            <a:spLocks noGrp="1"/>
          </p:cNvSpPr>
          <p:nvPr>
            <p:ph type="ftr" sz="quarter" idx="11"/>
          </p:nvPr>
        </p:nvSpPr>
        <p:spPr>
          <a:xfrm>
            <a:off x="3429000" y="6245225"/>
            <a:ext cx="2895600" cy="476250"/>
          </a:xfrm>
        </p:spPr>
        <p:txBody>
          <a:bodyPr/>
          <a:lstStyle>
            <a:lvl1pPr>
              <a:defRPr/>
            </a:lvl1pPr>
          </a:lstStyle>
          <a:p>
            <a:endParaRPr lang="ru-RU" altLang="ru-RU"/>
          </a:p>
        </p:txBody>
      </p:sp>
      <p:sp>
        <p:nvSpPr>
          <p:cNvPr id="6" name="Номер слайда 5"/>
          <p:cNvSpPr>
            <a:spLocks noGrp="1"/>
          </p:cNvSpPr>
          <p:nvPr>
            <p:ph type="sldNum" sz="quarter" idx="12"/>
          </p:nvPr>
        </p:nvSpPr>
        <p:spPr>
          <a:xfrm>
            <a:off x="6937375" y="6245225"/>
            <a:ext cx="1901825" cy="476250"/>
          </a:xfrm>
        </p:spPr>
        <p:txBody>
          <a:bodyPr/>
          <a:lstStyle>
            <a:lvl1pPr>
              <a:defRPr/>
            </a:lvl1pPr>
          </a:lstStyle>
          <a:p>
            <a:fld id="{9F1ED660-3602-4E5D-9A0F-FCC97C9C0A45}" type="slidenum">
              <a:rPr lang="ru-RU" altLang="ru-RU" smtClean="0"/>
              <a:pPr/>
              <a:t>‹#›</a:t>
            </a:fld>
            <a:endParaRPr lang="ru-RU" altLang="ru-RU"/>
          </a:p>
        </p:txBody>
      </p:sp>
    </p:spTree>
    <p:extLst>
      <p:ext uri="{BB962C8B-B14F-4D97-AF65-F5344CB8AC3E}">
        <p14:creationId xmlns:p14="http://schemas.microsoft.com/office/powerpoint/2010/main" val="7111523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44475"/>
            <a:ext cx="8385175" cy="14319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838200" y="1905000"/>
            <a:ext cx="39274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918075" y="1905000"/>
            <a:ext cx="3927475" cy="4191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838200" y="6245225"/>
            <a:ext cx="1901825" cy="476250"/>
          </a:xfrm>
        </p:spPr>
        <p:txBody>
          <a:bodyPr/>
          <a:lstStyle>
            <a:lvl1pPr>
              <a:defRPr/>
            </a:lvl1pPr>
          </a:lstStyle>
          <a:p>
            <a:endParaRPr lang="ru-RU" altLang="ru-RU"/>
          </a:p>
        </p:txBody>
      </p:sp>
      <p:sp>
        <p:nvSpPr>
          <p:cNvPr id="6" name="Нижний колонтитул 5"/>
          <p:cNvSpPr>
            <a:spLocks noGrp="1"/>
          </p:cNvSpPr>
          <p:nvPr>
            <p:ph type="ftr" sz="quarter" idx="11"/>
          </p:nvPr>
        </p:nvSpPr>
        <p:spPr>
          <a:xfrm>
            <a:off x="3429000" y="6245225"/>
            <a:ext cx="2895600" cy="476250"/>
          </a:xfrm>
        </p:spPr>
        <p:txBody>
          <a:bodyPr/>
          <a:lstStyle>
            <a:lvl1pPr>
              <a:defRPr/>
            </a:lvl1pPr>
          </a:lstStyle>
          <a:p>
            <a:endParaRPr lang="ru-RU" altLang="ru-RU"/>
          </a:p>
        </p:txBody>
      </p:sp>
      <p:sp>
        <p:nvSpPr>
          <p:cNvPr id="7" name="Номер слайда 6"/>
          <p:cNvSpPr>
            <a:spLocks noGrp="1"/>
          </p:cNvSpPr>
          <p:nvPr>
            <p:ph type="sldNum" sz="quarter" idx="12"/>
          </p:nvPr>
        </p:nvSpPr>
        <p:spPr>
          <a:xfrm>
            <a:off x="6937375" y="6245225"/>
            <a:ext cx="1901825" cy="476250"/>
          </a:xfrm>
        </p:spPr>
        <p:txBody>
          <a:bodyPr/>
          <a:lstStyle>
            <a:lvl1pPr>
              <a:defRPr/>
            </a:lvl1pPr>
          </a:lstStyle>
          <a:p>
            <a:fld id="{7A2FA7AE-3505-4467-94ED-112B4234EEA0}" type="slidenum">
              <a:rPr lang="ru-RU" altLang="ru-RU" smtClean="0"/>
              <a:pPr/>
              <a:t>‹#›</a:t>
            </a:fld>
            <a:endParaRPr lang="ru-RU" altLang="ru-RU"/>
          </a:p>
        </p:txBody>
      </p:sp>
    </p:spTree>
    <p:extLst>
      <p:ext uri="{BB962C8B-B14F-4D97-AF65-F5344CB8AC3E}">
        <p14:creationId xmlns:p14="http://schemas.microsoft.com/office/powerpoint/2010/main" val="3806889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jpe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1.jpe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jpeg"/><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6" Type="http://schemas.openxmlformats.org/officeDocument/2006/relationships/image" Target="../media/image4.png"/><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3.pn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image" Target="../media/image1.jpeg"/><Relationship Id="rId2" Type="http://schemas.openxmlformats.org/officeDocument/2006/relationships/slideLayout" Target="../slideLayouts/slideLayout51.xml"/><Relationship Id="rId16" Type="http://schemas.openxmlformats.org/officeDocument/2006/relationships/theme" Target="../theme/theme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print">
            <a:lum/>
          </a:blip>
          <a:srcRect/>
          <a:stretch>
            <a:fillRect/>
          </a:stretch>
        </a:blip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3902075"/>
            <a:ext cx="3400425" cy="2949575"/>
            <a:chOff x="0" y="2458"/>
            <a:chExt cx="2142" cy="1858"/>
          </a:xfrm>
        </p:grpSpPr>
        <p:sp>
          <p:nvSpPr>
            <p:cNvPr id="36867"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ru-RU" dirty="0"/>
            </a:p>
          </p:txBody>
        </p:sp>
        <p:sp>
          <p:nvSpPr>
            <p:cNvPr id="36868"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endParaRPr lang="ru-RU" dirty="0"/>
            </a:p>
          </p:txBody>
        </p:sp>
        <p:sp>
          <p:nvSpPr>
            <p:cNvPr id="36869"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ru-RU" dirty="0"/>
            </a:p>
          </p:txBody>
        </p:sp>
        <p:sp>
          <p:nvSpPr>
            <p:cNvPr id="36870"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endParaRPr lang="ru-RU" dirty="0"/>
            </a:p>
          </p:txBody>
        </p:sp>
        <p:sp>
          <p:nvSpPr>
            <p:cNvPr id="36871"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ru-RU" dirty="0"/>
            </a:p>
          </p:txBody>
        </p:sp>
        <p:sp>
          <p:nvSpPr>
            <p:cNvPr id="36872"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endParaRPr lang="ru-RU" dirty="0"/>
            </a:p>
          </p:txBody>
        </p:sp>
        <p:sp>
          <p:nvSpPr>
            <p:cNvPr id="36873"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endParaRPr lang="ru-RU" dirty="0"/>
            </a:p>
          </p:txBody>
        </p:sp>
      </p:grpSp>
      <p:sp>
        <p:nvSpPr>
          <p:cNvPr id="36874"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ru-RU" smtClean="0"/>
              <a:t>Образец заголовка</a:t>
            </a:r>
          </a:p>
        </p:txBody>
      </p:sp>
      <p:sp>
        <p:nvSpPr>
          <p:cNvPr id="36875"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6876"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10199"/>
                  </a:outerShdw>
                </a:effectLst>
              </a:defRPr>
            </a:lvl1pPr>
          </a:lstStyle>
          <a:p>
            <a:endParaRPr lang="ru-RU" altLang="ru-RU"/>
          </a:p>
        </p:txBody>
      </p:sp>
      <p:sp>
        <p:nvSpPr>
          <p:cNvPr id="36877"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10199"/>
                  </a:outerShdw>
                </a:effectLst>
              </a:defRPr>
            </a:lvl1pPr>
          </a:lstStyle>
          <a:p>
            <a:endParaRPr lang="ru-RU" altLang="ru-RU"/>
          </a:p>
        </p:txBody>
      </p:sp>
      <p:sp>
        <p:nvSpPr>
          <p:cNvPr id="36878"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10199"/>
                  </a:outerShdw>
                </a:effectLst>
              </a:defRPr>
            </a:lvl1pPr>
          </a:lstStyle>
          <a:p>
            <a:fld id="{E6622A6D-CD1B-46C7-AE6F-98843F35F6CC}" type="slidenum">
              <a:rPr lang="ru-RU" altLang="ru-RU" smtClean="0"/>
              <a:pPr/>
              <a:t>‹#›</a:t>
            </a:fld>
            <a:endParaRPr lang="ru-RU" altLang="ru-RU"/>
          </a:p>
        </p:txBody>
      </p:sp>
    </p:spTree>
  </p:cSld>
  <p:clrMap bg1="dk2" tx1="lt1" bg2="dk1"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Lst>
  <p:timing>
    <p:tnLst>
      <p:par>
        <p:cTn id="1" dur="indefinite" restart="never" nodeType="tmRoot"/>
      </p:par>
    </p:tnLst>
  </p:timing>
  <p:txStyles>
    <p:titleStyle>
      <a:lvl1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2pPr>
      <a:lvl3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3pPr>
      <a:lvl4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4pPr>
      <a:lvl5pPr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FFFFFF"/>
            </a:outerShdw>
          </a:effectLst>
          <a:latin typeface="Arial" charset="0"/>
          <a:cs typeface="Arial" charset="0"/>
        </a:defRPr>
      </a:lvl9pPr>
    </p:titleStyle>
    <p:bodyStyle>
      <a:lvl1pPr marL="342900" indent="-342900" algn="l" rtl="0" eaLnBrk="1" fontAlgn="base" hangingPunct="1">
        <a:spcBef>
          <a:spcPct val="20000"/>
        </a:spcBef>
        <a:spcAft>
          <a:spcPct val="0"/>
        </a:spcAft>
        <a:buClr>
          <a:schemeClr val="hlink"/>
        </a:buClr>
        <a:buSzPct val="75000"/>
        <a:buFont typeface="Wingdings" pitchFamily="2" charset="2"/>
        <a:buChar char="l"/>
        <a:defRPr sz="3200">
          <a:solidFill>
            <a:schemeClr val="tx1"/>
          </a:solidFill>
          <a:effectLst>
            <a:outerShdw blurRad="38100" dist="38100" dir="2700000" algn="tl">
              <a:srgbClr val="010199"/>
            </a:outerShdw>
          </a:effectLst>
          <a:latin typeface="+mn-lt"/>
          <a:ea typeface="+mn-ea"/>
          <a:cs typeface="+mn-cs"/>
        </a:defRPr>
      </a:lvl1pPr>
      <a:lvl2pPr marL="742950" indent="-285750" algn="l" rtl="0" eaLnBrk="1" fontAlgn="base" hangingPunct="1">
        <a:spcBef>
          <a:spcPct val="20000"/>
        </a:spcBef>
        <a:spcAft>
          <a:spcPct val="0"/>
        </a:spcAft>
        <a:buClr>
          <a:schemeClr val="tx2"/>
        </a:buClr>
        <a:buSzPct val="75000"/>
        <a:buFont typeface="Wingdings" pitchFamily="2" charset="2"/>
        <a:buChar char="l"/>
        <a:defRPr sz="2800">
          <a:solidFill>
            <a:schemeClr val="tx1"/>
          </a:solidFill>
          <a:effectLst>
            <a:outerShdw blurRad="38100" dist="38100" dir="2700000" algn="tl">
              <a:srgbClr val="010199"/>
            </a:outerShdw>
          </a:effectLst>
          <a:latin typeface="+mn-lt"/>
          <a:cs typeface="+mn-cs"/>
        </a:defRPr>
      </a:lvl2pPr>
      <a:lvl3pPr marL="1143000" indent="-228600" algn="l" rtl="0" eaLnBrk="1" fontAlgn="base" hangingPunct="1">
        <a:spcBef>
          <a:spcPct val="20000"/>
        </a:spcBef>
        <a:spcAft>
          <a:spcPct val="0"/>
        </a:spcAft>
        <a:buClr>
          <a:schemeClr val="accent2"/>
        </a:buClr>
        <a:buSzPct val="75000"/>
        <a:buFont typeface="Wingdings" pitchFamily="2" charset="2"/>
        <a:buChar char="l"/>
        <a:defRPr sz="2400">
          <a:solidFill>
            <a:schemeClr val="tx1"/>
          </a:solidFill>
          <a:effectLst>
            <a:outerShdw blurRad="38100" dist="38100" dir="2700000" algn="tl">
              <a:srgbClr val="010199"/>
            </a:outerShdw>
          </a:effectLst>
          <a:latin typeface="+mn-lt"/>
          <a:cs typeface="+mn-cs"/>
        </a:defRPr>
      </a:lvl3pPr>
      <a:lvl4pPr marL="1600200" indent="-228600" algn="l" rtl="0" eaLnBrk="1" fontAlgn="base" hangingPunct="1">
        <a:spcBef>
          <a:spcPct val="20000"/>
        </a:spcBef>
        <a:spcAft>
          <a:spcPct val="0"/>
        </a:spcAft>
        <a:buClr>
          <a:schemeClr val="folHlink"/>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4pPr>
      <a:lvl5pPr marL="20574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5pPr>
      <a:lvl6pPr marL="25146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6pPr>
      <a:lvl7pPr marL="29718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7pPr>
      <a:lvl8pPr marL="34290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8pPr>
      <a:lvl9pPr marL="3886200" indent="-228600" algn="l" rtl="0" eaLnBrk="1" fontAlgn="base" hangingPunct="1">
        <a:spcBef>
          <a:spcPct val="20000"/>
        </a:spcBef>
        <a:spcAft>
          <a:spcPct val="0"/>
        </a:spcAft>
        <a:buClr>
          <a:schemeClr val="tx1"/>
        </a:buClr>
        <a:buSzPct val="75000"/>
        <a:buFont typeface="Wingdings" pitchFamily="2" charset="2"/>
        <a:buChar char="l"/>
        <a:defRPr sz="2000">
          <a:solidFill>
            <a:schemeClr val="tx1"/>
          </a:solidFill>
          <a:effectLst>
            <a:outerShdw blurRad="38100" dist="38100" dir="2700000" algn="tl">
              <a:srgbClr val="010199"/>
            </a:outerShdw>
          </a:effectLst>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39939"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99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dirty="0"/>
          </a:p>
        </p:txBody>
      </p:sp>
      <p:sp>
        <p:nvSpPr>
          <p:cNvPr id="399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dirty="0"/>
          </a:p>
        </p:txBody>
      </p:sp>
      <p:sp>
        <p:nvSpPr>
          <p:cNvPr id="399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9621022-006B-4982-AD17-D7C97E53B19B}" type="slidenum">
              <a:rPr lang="ru-RU"/>
              <a:pPr/>
              <a:t>‹#›</a:t>
            </a:fld>
            <a:endParaRPr lang="ru-RU" dirty="0"/>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cs typeface="+mn-cs"/>
        </a:defRPr>
      </a:lvl2pPr>
      <a:lvl3pPr marL="1143000" indent="-228600" algn="l" rtl="0" eaLnBrk="1" fontAlgn="base" hangingPunct="1">
        <a:spcBef>
          <a:spcPct val="20000"/>
        </a:spcBef>
        <a:spcAft>
          <a:spcPct val="0"/>
        </a:spcAft>
        <a:buChar char="•"/>
        <a:defRPr sz="24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6350"/>
            <a:ext cx="9140825" cy="6851650"/>
            <a:chOff x="0" y="4"/>
            <a:chExt cx="5758" cy="4316"/>
          </a:xfrm>
        </p:grpSpPr>
        <p:sp>
          <p:nvSpPr>
            <p:cNvPr id="52227" name="Freeform 3"/>
            <p:cNvSpPr>
              <a:spLocks/>
            </p:cNvSpPr>
            <p:nvPr/>
          </p:nvSpPr>
          <p:spPr bwMode="hidden">
            <a:xfrm>
              <a:off x="558" y="1161"/>
              <a:ext cx="5200" cy="3159"/>
            </a:xfrm>
            <a:custGeom>
              <a:avLst/>
              <a:gdLst/>
              <a:ahLst/>
              <a:cxnLst>
                <a:cxn ang="0">
                  <a:pos x="0" y="3159"/>
                </a:cxn>
                <a:cxn ang="0">
                  <a:pos x="5184" y="3159"/>
                </a:cxn>
                <a:cxn ang="0">
                  <a:pos x="5184" y="0"/>
                </a:cxn>
                <a:cxn ang="0">
                  <a:pos x="0" y="0"/>
                </a:cxn>
                <a:cxn ang="0">
                  <a:pos x="0" y="3159"/>
                </a:cxn>
                <a:cxn ang="0">
                  <a:pos x="0" y="3159"/>
                </a:cxn>
              </a:cxnLst>
              <a:rect l="0" t="0" r="r" b="b"/>
              <a:pathLst>
                <a:path w="5184" h="3159">
                  <a:moveTo>
                    <a:pt x="0" y="3159"/>
                  </a:moveTo>
                  <a:lnTo>
                    <a:pt x="5184" y="3159"/>
                  </a:lnTo>
                  <a:lnTo>
                    <a:pt x="5184" y="0"/>
                  </a:lnTo>
                  <a:lnTo>
                    <a:pt x="0" y="0"/>
                  </a:lnTo>
                  <a:lnTo>
                    <a:pt x="0" y="3159"/>
                  </a:lnTo>
                  <a:lnTo>
                    <a:pt x="0" y="3159"/>
                  </a:lnTo>
                  <a:close/>
                </a:path>
              </a:pathLst>
            </a:custGeom>
            <a:gradFill rotWithShape="0">
              <a:gsLst>
                <a:gs pos="0">
                  <a:schemeClr val="bg1"/>
                </a:gs>
                <a:gs pos="100000">
                  <a:schemeClr val="bg2"/>
                </a:gs>
              </a:gsLst>
              <a:lin ang="0" scaled="1"/>
            </a:gradFill>
            <a:ln w="9525">
              <a:noFill/>
              <a:round/>
              <a:headEnd/>
              <a:tailEnd/>
            </a:ln>
          </p:spPr>
          <p:txBody>
            <a:bodyPr/>
            <a:lstStyle/>
            <a:p>
              <a:endParaRPr lang="ru-RU" dirty="0"/>
            </a:p>
          </p:txBody>
        </p:sp>
        <p:sp>
          <p:nvSpPr>
            <p:cNvPr id="52228" name="Freeform 4"/>
            <p:cNvSpPr>
              <a:spLocks/>
            </p:cNvSpPr>
            <p:nvPr/>
          </p:nvSpPr>
          <p:spPr bwMode="hidden">
            <a:xfrm>
              <a:off x="0" y="1161"/>
              <a:ext cx="558" cy="3159"/>
            </a:xfrm>
            <a:custGeom>
              <a:avLst/>
              <a:gdLst/>
              <a:ahLst/>
              <a:cxnLst>
                <a:cxn ang="0">
                  <a:pos x="0" y="0"/>
                </a:cxn>
                <a:cxn ang="0">
                  <a:pos x="0" y="3159"/>
                </a:cxn>
                <a:cxn ang="0">
                  <a:pos x="556" y="3159"/>
                </a:cxn>
                <a:cxn ang="0">
                  <a:pos x="556" y="0"/>
                </a:cxn>
                <a:cxn ang="0">
                  <a:pos x="0" y="0"/>
                </a:cxn>
                <a:cxn ang="0">
                  <a:pos x="0" y="0"/>
                </a:cxn>
              </a:cxnLst>
              <a:rect l="0" t="0" r="r" b="b"/>
              <a:pathLst>
                <a:path w="556" h="3159">
                  <a:moveTo>
                    <a:pt x="0" y="0"/>
                  </a:moveTo>
                  <a:lnTo>
                    <a:pt x="0" y="3159"/>
                  </a:lnTo>
                  <a:lnTo>
                    <a:pt x="556" y="3159"/>
                  </a:lnTo>
                  <a:lnTo>
                    <a:pt x="556" y="0"/>
                  </a:lnTo>
                  <a:lnTo>
                    <a:pt x="0" y="0"/>
                  </a:lnTo>
                  <a:lnTo>
                    <a:pt x="0"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dirty="0"/>
            </a:p>
          </p:txBody>
        </p:sp>
        <p:grpSp>
          <p:nvGrpSpPr>
            <p:cNvPr id="3" name="Group 5"/>
            <p:cNvGrpSpPr>
              <a:grpSpLocks/>
            </p:cNvGrpSpPr>
            <p:nvPr userDrawn="1"/>
          </p:nvGrpSpPr>
          <p:grpSpPr bwMode="auto">
            <a:xfrm>
              <a:off x="0" y="4"/>
              <a:ext cx="5758" cy="4316"/>
              <a:chOff x="0" y="4"/>
              <a:chExt cx="5758" cy="4316"/>
            </a:xfrm>
          </p:grpSpPr>
          <p:sp>
            <p:nvSpPr>
              <p:cNvPr id="52230" name="Freeform 6"/>
              <p:cNvSpPr>
                <a:spLocks/>
              </p:cNvSpPr>
              <p:nvPr/>
            </p:nvSpPr>
            <p:spPr bwMode="ltGray">
              <a:xfrm>
                <a:off x="552" y="4"/>
                <a:ext cx="12" cy="695"/>
              </a:xfrm>
              <a:custGeom>
                <a:avLst/>
                <a:gdLst/>
                <a:ahLst/>
                <a:cxnLst>
                  <a:cxn ang="0">
                    <a:pos x="12" y="0"/>
                  </a:cxn>
                  <a:cxn ang="0">
                    <a:pos x="0" y="0"/>
                  </a:cxn>
                  <a:cxn ang="0">
                    <a:pos x="0" y="695"/>
                  </a:cxn>
                  <a:cxn ang="0">
                    <a:pos x="12" y="695"/>
                  </a:cxn>
                  <a:cxn ang="0">
                    <a:pos x="12" y="0"/>
                  </a:cxn>
                  <a:cxn ang="0">
                    <a:pos x="12" y="0"/>
                  </a:cxn>
                </a:cxnLst>
                <a:rect l="0" t="0" r="r" b="b"/>
                <a:pathLst>
                  <a:path w="12" h="695">
                    <a:moveTo>
                      <a:pt x="12" y="0"/>
                    </a:moveTo>
                    <a:lnTo>
                      <a:pt x="0" y="0"/>
                    </a:lnTo>
                    <a:lnTo>
                      <a:pt x="0" y="695"/>
                    </a:lnTo>
                    <a:lnTo>
                      <a:pt x="12" y="695"/>
                    </a:lnTo>
                    <a:lnTo>
                      <a:pt x="12" y="0"/>
                    </a:lnTo>
                    <a:lnTo>
                      <a:pt x="12" y="0"/>
                    </a:lnTo>
                    <a:close/>
                  </a:path>
                </a:pathLst>
              </a:custGeom>
              <a:gradFill rotWithShape="0">
                <a:gsLst>
                  <a:gs pos="0">
                    <a:schemeClr val="bg1"/>
                  </a:gs>
                  <a:gs pos="100000">
                    <a:schemeClr val="bg2"/>
                  </a:gs>
                </a:gsLst>
                <a:lin ang="5400000" scaled="1"/>
              </a:gradFill>
              <a:ln w="9525">
                <a:noFill/>
                <a:round/>
                <a:headEnd/>
                <a:tailEnd/>
              </a:ln>
            </p:spPr>
            <p:txBody>
              <a:bodyPr/>
              <a:lstStyle/>
              <a:p>
                <a:endParaRPr lang="ru-RU" dirty="0"/>
              </a:p>
            </p:txBody>
          </p:sp>
          <p:sp>
            <p:nvSpPr>
              <p:cNvPr id="52231" name="Freeform 7"/>
              <p:cNvSpPr>
                <a:spLocks/>
              </p:cNvSpPr>
              <p:nvPr/>
            </p:nvSpPr>
            <p:spPr bwMode="ltGray">
              <a:xfrm>
                <a:off x="552" y="1623"/>
                <a:ext cx="12" cy="2697"/>
              </a:xfrm>
              <a:custGeom>
                <a:avLst/>
                <a:gdLst/>
                <a:ahLst/>
                <a:cxnLst>
                  <a:cxn ang="0">
                    <a:pos x="0" y="2697"/>
                  </a:cxn>
                  <a:cxn ang="0">
                    <a:pos x="12" y="2697"/>
                  </a:cxn>
                  <a:cxn ang="0">
                    <a:pos x="12" y="0"/>
                  </a:cxn>
                  <a:cxn ang="0">
                    <a:pos x="0" y="0"/>
                  </a:cxn>
                  <a:cxn ang="0">
                    <a:pos x="0" y="2697"/>
                  </a:cxn>
                  <a:cxn ang="0">
                    <a:pos x="0" y="2697"/>
                  </a:cxn>
                </a:cxnLst>
                <a:rect l="0" t="0" r="r" b="b"/>
                <a:pathLst>
                  <a:path w="12" h="2697">
                    <a:moveTo>
                      <a:pt x="0" y="2697"/>
                    </a:moveTo>
                    <a:lnTo>
                      <a:pt x="12" y="2697"/>
                    </a:lnTo>
                    <a:lnTo>
                      <a:pt x="12" y="0"/>
                    </a:lnTo>
                    <a:lnTo>
                      <a:pt x="0" y="0"/>
                    </a:lnTo>
                    <a:lnTo>
                      <a:pt x="0" y="2697"/>
                    </a:lnTo>
                    <a:lnTo>
                      <a:pt x="0" y="2697"/>
                    </a:lnTo>
                    <a:close/>
                  </a:path>
                </a:pathLst>
              </a:custGeom>
              <a:gradFill rotWithShape="0">
                <a:gsLst>
                  <a:gs pos="0">
                    <a:schemeClr val="bg2"/>
                  </a:gs>
                  <a:gs pos="100000">
                    <a:schemeClr val="bg1"/>
                  </a:gs>
                </a:gsLst>
                <a:lin ang="5400000" scaled="1"/>
              </a:gradFill>
              <a:ln w="9525">
                <a:noFill/>
                <a:round/>
                <a:headEnd/>
                <a:tailEnd/>
              </a:ln>
            </p:spPr>
            <p:txBody>
              <a:bodyPr/>
              <a:lstStyle/>
              <a:p>
                <a:endParaRPr lang="ru-RU" dirty="0"/>
              </a:p>
            </p:txBody>
          </p:sp>
          <p:sp>
            <p:nvSpPr>
              <p:cNvPr id="52232" name="Freeform 8"/>
              <p:cNvSpPr>
                <a:spLocks/>
              </p:cNvSpPr>
              <p:nvPr/>
            </p:nvSpPr>
            <p:spPr bwMode="ltGray">
              <a:xfrm>
                <a:off x="1019" y="1155"/>
                <a:ext cx="4739" cy="12"/>
              </a:xfrm>
              <a:custGeom>
                <a:avLst/>
                <a:gdLst/>
                <a:ahLst/>
                <a:cxnLst>
                  <a:cxn ang="0">
                    <a:pos x="4724" y="0"/>
                  </a:cxn>
                  <a:cxn ang="0">
                    <a:pos x="0" y="0"/>
                  </a:cxn>
                  <a:cxn ang="0">
                    <a:pos x="0" y="12"/>
                  </a:cxn>
                  <a:cxn ang="0">
                    <a:pos x="4724" y="12"/>
                  </a:cxn>
                  <a:cxn ang="0">
                    <a:pos x="4724" y="0"/>
                  </a:cxn>
                  <a:cxn ang="0">
                    <a:pos x="4724" y="0"/>
                  </a:cxn>
                </a:cxnLst>
                <a:rect l="0" t="0" r="r" b="b"/>
                <a:pathLst>
                  <a:path w="4724" h="12">
                    <a:moveTo>
                      <a:pt x="4724" y="0"/>
                    </a:moveTo>
                    <a:lnTo>
                      <a:pt x="0" y="0"/>
                    </a:lnTo>
                    <a:lnTo>
                      <a:pt x="0" y="12"/>
                    </a:lnTo>
                    <a:lnTo>
                      <a:pt x="4724" y="12"/>
                    </a:lnTo>
                    <a:lnTo>
                      <a:pt x="4724" y="0"/>
                    </a:lnTo>
                    <a:lnTo>
                      <a:pt x="4724" y="0"/>
                    </a:lnTo>
                    <a:close/>
                  </a:path>
                </a:pathLst>
              </a:custGeom>
              <a:gradFill rotWithShape="0">
                <a:gsLst>
                  <a:gs pos="0">
                    <a:schemeClr val="bg2"/>
                  </a:gs>
                  <a:gs pos="100000">
                    <a:schemeClr val="bg1"/>
                  </a:gs>
                </a:gsLst>
                <a:lin ang="0" scaled="1"/>
              </a:gradFill>
              <a:ln w="9525">
                <a:noFill/>
                <a:round/>
                <a:headEnd/>
                <a:tailEnd/>
              </a:ln>
            </p:spPr>
            <p:txBody>
              <a:bodyPr/>
              <a:lstStyle/>
              <a:p>
                <a:endParaRPr lang="ru-RU" dirty="0"/>
              </a:p>
            </p:txBody>
          </p:sp>
          <p:sp>
            <p:nvSpPr>
              <p:cNvPr id="52233" name="Freeform 9"/>
              <p:cNvSpPr>
                <a:spLocks/>
              </p:cNvSpPr>
              <p:nvPr/>
            </p:nvSpPr>
            <p:spPr bwMode="ltGray">
              <a:xfrm>
                <a:off x="552" y="1371"/>
                <a:ext cx="12" cy="252"/>
              </a:xfrm>
              <a:custGeom>
                <a:avLst/>
                <a:gdLst/>
                <a:ahLst/>
                <a:cxnLst>
                  <a:cxn ang="0">
                    <a:pos x="0" y="252"/>
                  </a:cxn>
                  <a:cxn ang="0">
                    <a:pos x="12" y="252"/>
                  </a:cxn>
                  <a:cxn ang="0">
                    <a:pos x="12" y="0"/>
                  </a:cxn>
                  <a:cxn ang="0">
                    <a:pos x="0" y="0"/>
                  </a:cxn>
                  <a:cxn ang="0">
                    <a:pos x="0" y="252"/>
                  </a:cxn>
                  <a:cxn ang="0">
                    <a:pos x="0" y="252"/>
                  </a:cxn>
                </a:cxnLst>
                <a:rect l="0" t="0" r="r" b="b"/>
                <a:pathLst>
                  <a:path w="12" h="252">
                    <a:moveTo>
                      <a:pt x="0" y="252"/>
                    </a:moveTo>
                    <a:lnTo>
                      <a:pt x="12" y="252"/>
                    </a:lnTo>
                    <a:lnTo>
                      <a:pt x="12" y="0"/>
                    </a:lnTo>
                    <a:lnTo>
                      <a:pt x="0" y="0"/>
                    </a:lnTo>
                    <a:lnTo>
                      <a:pt x="0" y="252"/>
                    </a:lnTo>
                    <a:lnTo>
                      <a:pt x="0" y="252"/>
                    </a:lnTo>
                    <a:close/>
                  </a:path>
                </a:pathLst>
              </a:custGeom>
              <a:gradFill rotWithShape="0">
                <a:gsLst>
                  <a:gs pos="0">
                    <a:schemeClr val="accent2"/>
                  </a:gs>
                  <a:gs pos="100000">
                    <a:schemeClr val="bg2"/>
                  </a:gs>
                </a:gsLst>
                <a:lin ang="5400000" scaled="1"/>
              </a:gradFill>
              <a:ln w="9525">
                <a:noFill/>
                <a:round/>
                <a:headEnd/>
                <a:tailEnd/>
              </a:ln>
            </p:spPr>
            <p:txBody>
              <a:bodyPr/>
              <a:lstStyle/>
              <a:p>
                <a:endParaRPr lang="ru-RU" dirty="0"/>
              </a:p>
            </p:txBody>
          </p:sp>
          <p:sp>
            <p:nvSpPr>
              <p:cNvPr id="52234" name="Freeform 10"/>
              <p:cNvSpPr>
                <a:spLocks/>
              </p:cNvSpPr>
              <p:nvPr/>
            </p:nvSpPr>
            <p:spPr bwMode="ltGray">
              <a:xfrm>
                <a:off x="552" y="699"/>
                <a:ext cx="12" cy="252"/>
              </a:xfrm>
              <a:custGeom>
                <a:avLst/>
                <a:gdLst/>
                <a:ahLst/>
                <a:cxnLst>
                  <a:cxn ang="0">
                    <a:pos x="12" y="0"/>
                  </a:cxn>
                  <a:cxn ang="0">
                    <a:pos x="0" y="0"/>
                  </a:cxn>
                  <a:cxn ang="0">
                    <a:pos x="0" y="252"/>
                  </a:cxn>
                  <a:cxn ang="0">
                    <a:pos x="12" y="252"/>
                  </a:cxn>
                  <a:cxn ang="0">
                    <a:pos x="12" y="0"/>
                  </a:cxn>
                  <a:cxn ang="0">
                    <a:pos x="12" y="0"/>
                  </a:cxn>
                </a:cxnLst>
                <a:rect l="0" t="0" r="r" b="b"/>
                <a:pathLst>
                  <a:path w="12" h="252">
                    <a:moveTo>
                      <a:pt x="12" y="0"/>
                    </a:moveTo>
                    <a:lnTo>
                      <a:pt x="0" y="0"/>
                    </a:lnTo>
                    <a:lnTo>
                      <a:pt x="0" y="252"/>
                    </a:lnTo>
                    <a:lnTo>
                      <a:pt x="12" y="252"/>
                    </a:lnTo>
                    <a:lnTo>
                      <a:pt x="12" y="0"/>
                    </a:lnTo>
                    <a:lnTo>
                      <a:pt x="12" y="0"/>
                    </a:lnTo>
                    <a:close/>
                  </a:path>
                </a:pathLst>
              </a:custGeom>
              <a:gradFill rotWithShape="0">
                <a:gsLst>
                  <a:gs pos="0">
                    <a:schemeClr val="bg2"/>
                  </a:gs>
                  <a:gs pos="100000">
                    <a:schemeClr val="accent2"/>
                  </a:gs>
                </a:gsLst>
                <a:lin ang="5400000" scaled="1"/>
              </a:gradFill>
              <a:ln w="9525">
                <a:noFill/>
                <a:round/>
                <a:headEnd/>
                <a:tailEnd/>
              </a:ln>
            </p:spPr>
            <p:txBody>
              <a:bodyPr/>
              <a:lstStyle/>
              <a:p>
                <a:endParaRPr lang="ru-RU" dirty="0"/>
              </a:p>
            </p:txBody>
          </p:sp>
          <p:sp>
            <p:nvSpPr>
              <p:cNvPr id="52235" name="Freeform 11"/>
              <p:cNvSpPr>
                <a:spLocks/>
              </p:cNvSpPr>
              <p:nvPr/>
            </p:nvSpPr>
            <p:spPr bwMode="ltGray">
              <a:xfrm>
                <a:off x="552" y="951"/>
                <a:ext cx="12" cy="420"/>
              </a:xfrm>
              <a:custGeom>
                <a:avLst/>
                <a:gdLst/>
                <a:ahLst/>
                <a:cxnLst>
                  <a:cxn ang="0">
                    <a:pos x="0" y="0"/>
                  </a:cxn>
                  <a:cxn ang="0">
                    <a:pos x="0" y="420"/>
                  </a:cxn>
                  <a:cxn ang="0">
                    <a:pos x="12" y="420"/>
                  </a:cxn>
                  <a:cxn ang="0">
                    <a:pos x="12" y="0"/>
                  </a:cxn>
                  <a:cxn ang="0">
                    <a:pos x="0" y="0"/>
                  </a:cxn>
                  <a:cxn ang="0">
                    <a:pos x="0" y="0"/>
                  </a:cxn>
                </a:cxnLst>
                <a:rect l="0" t="0" r="r" b="b"/>
                <a:pathLst>
                  <a:path w="12" h="420">
                    <a:moveTo>
                      <a:pt x="0" y="0"/>
                    </a:moveTo>
                    <a:lnTo>
                      <a:pt x="0" y="420"/>
                    </a:lnTo>
                    <a:lnTo>
                      <a:pt x="12" y="420"/>
                    </a:lnTo>
                    <a:lnTo>
                      <a:pt x="12" y="0"/>
                    </a:lnTo>
                    <a:lnTo>
                      <a:pt x="0" y="0"/>
                    </a:lnTo>
                    <a:lnTo>
                      <a:pt x="0" y="0"/>
                    </a:lnTo>
                    <a:close/>
                  </a:path>
                </a:pathLst>
              </a:custGeom>
              <a:gradFill rotWithShape="0">
                <a:gsLst>
                  <a:gs pos="0">
                    <a:schemeClr val="accent2"/>
                  </a:gs>
                  <a:gs pos="50000">
                    <a:schemeClr val="hlink"/>
                  </a:gs>
                  <a:gs pos="100000">
                    <a:schemeClr val="accent2"/>
                  </a:gs>
                </a:gsLst>
                <a:lin ang="5400000" scaled="1"/>
              </a:gradFill>
              <a:ln w="9525">
                <a:noFill/>
                <a:round/>
                <a:headEnd/>
                <a:tailEnd/>
              </a:ln>
            </p:spPr>
            <p:txBody>
              <a:bodyPr/>
              <a:lstStyle/>
              <a:p>
                <a:endParaRPr lang="ru-RU" dirty="0"/>
              </a:p>
            </p:txBody>
          </p:sp>
          <p:sp>
            <p:nvSpPr>
              <p:cNvPr id="52236" name="Freeform 12"/>
              <p:cNvSpPr>
                <a:spLocks/>
              </p:cNvSpPr>
              <p:nvPr/>
            </p:nvSpPr>
            <p:spPr bwMode="ltGray">
              <a:xfrm>
                <a:off x="0" y="1155"/>
                <a:ext cx="351" cy="12"/>
              </a:xfrm>
              <a:custGeom>
                <a:avLst/>
                <a:gdLst/>
                <a:ahLst/>
                <a:cxnLst>
                  <a:cxn ang="0">
                    <a:pos x="0" y="0"/>
                  </a:cxn>
                  <a:cxn ang="0">
                    <a:pos x="0" y="12"/>
                  </a:cxn>
                  <a:cxn ang="0">
                    <a:pos x="251" y="12"/>
                  </a:cxn>
                  <a:cxn ang="0">
                    <a:pos x="251" y="0"/>
                  </a:cxn>
                  <a:cxn ang="0">
                    <a:pos x="0" y="0"/>
                  </a:cxn>
                  <a:cxn ang="0">
                    <a:pos x="0" y="0"/>
                  </a:cxn>
                </a:cxnLst>
                <a:rect l="0" t="0" r="r" b="b"/>
                <a:pathLst>
                  <a:path w="251" h="12">
                    <a:moveTo>
                      <a:pt x="0" y="0"/>
                    </a:moveTo>
                    <a:lnTo>
                      <a:pt x="0" y="12"/>
                    </a:lnTo>
                    <a:lnTo>
                      <a:pt x="251" y="12"/>
                    </a:lnTo>
                    <a:lnTo>
                      <a:pt x="251" y="0"/>
                    </a:lnTo>
                    <a:lnTo>
                      <a:pt x="0" y="0"/>
                    </a:lnTo>
                    <a:lnTo>
                      <a:pt x="0" y="0"/>
                    </a:lnTo>
                    <a:close/>
                  </a:path>
                </a:pathLst>
              </a:custGeom>
              <a:gradFill rotWithShape="0">
                <a:gsLst>
                  <a:gs pos="0">
                    <a:schemeClr val="bg2"/>
                  </a:gs>
                  <a:gs pos="100000">
                    <a:schemeClr val="accent2"/>
                  </a:gs>
                </a:gsLst>
                <a:lin ang="0" scaled="1"/>
              </a:gradFill>
              <a:ln w="9525">
                <a:noFill/>
                <a:round/>
                <a:headEnd/>
                <a:tailEnd/>
              </a:ln>
            </p:spPr>
            <p:txBody>
              <a:bodyPr/>
              <a:lstStyle/>
              <a:p>
                <a:endParaRPr lang="ru-RU" dirty="0"/>
              </a:p>
            </p:txBody>
          </p:sp>
          <p:sp>
            <p:nvSpPr>
              <p:cNvPr id="52237" name="Freeform 13"/>
              <p:cNvSpPr>
                <a:spLocks/>
              </p:cNvSpPr>
              <p:nvPr/>
            </p:nvSpPr>
            <p:spPr bwMode="ltGray">
              <a:xfrm>
                <a:off x="767" y="1155"/>
                <a:ext cx="252" cy="12"/>
              </a:xfrm>
              <a:custGeom>
                <a:avLst/>
                <a:gdLst/>
                <a:ahLst/>
                <a:cxnLst>
                  <a:cxn ang="0">
                    <a:pos x="251" y="0"/>
                  </a:cxn>
                  <a:cxn ang="0">
                    <a:pos x="0" y="0"/>
                  </a:cxn>
                  <a:cxn ang="0">
                    <a:pos x="0" y="12"/>
                  </a:cxn>
                  <a:cxn ang="0">
                    <a:pos x="251" y="12"/>
                  </a:cxn>
                  <a:cxn ang="0">
                    <a:pos x="251" y="0"/>
                  </a:cxn>
                  <a:cxn ang="0">
                    <a:pos x="251" y="0"/>
                  </a:cxn>
                </a:cxnLst>
                <a:rect l="0" t="0" r="r" b="b"/>
                <a:pathLst>
                  <a:path w="251" h="12">
                    <a:moveTo>
                      <a:pt x="251" y="0"/>
                    </a:moveTo>
                    <a:lnTo>
                      <a:pt x="0" y="0"/>
                    </a:lnTo>
                    <a:lnTo>
                      <a:pt x="0" y="12"/>
                    </a:lnTo>
                    <a:lnTo>
                      <a:pt x="251" y="12"/>
                    </a:lnTo>
                    <a:lnTo>
                      <a:pt x="251" y="0"/>
                    </a:lnTo>
                    <a:lnTo>
                      <a:pt x="251" y="0"/>
                    </a:lnTo>
                    <a:close/>
                  </a:path>
                </a:pathLst>
              </a:custGeom>
              <a:gradFill rotWithShape="0">
                <a:gsLst>
                  <a:gs pos="0">
                    <a:schemeClr val="accent2"/>
                  </a:gs>
                  <a:gs pos="100000">
                    <a:schemeClr val="bg2"/>
                  </a:gs>
                </a:gsLst>
                <a:lin ang="0" scaled="1"/>
              </a:gradFill>
              <a:ln w="9525">
                <a:noFill/>
                <a:round/>
                <a:headEnd/>
                <a:tailEnd/>
              </a:ln>
            </p:spPr>
            <p:txBody>
              <a:bodyPr/>
              <a:lstStyle/>
              <a:p>
                <a:endParaRPr lang="ru-RU" dirty="0"/>
              </a:p>
            </p:txBody>
          </p:sp>
          <p:sp>
            <p:nvSpPr>
              <p:cNvPr id="52238" name="Freeform 14"/>
              <p:cNvSpPr>
                <a:spLocks/>
              </p:cNvSpPr>
              <p:nvPr/>
            </p:nvSpPr>
            <p:spPr bwMode="ltGray">
              <a:xfrm>
                <a:off x="348" y="1155"/>
                <a:ext cx="419" cy="12"/>
              </a:xfrm>
              <a:custGeom>
                <a:avLst/>
                <a:gdLst/>
                <a:ahLst/>
                <a:cxnLst>
                  <a:cxn ang="0">
                    <a:pos x="0" y="0"/>
                  </a:cxn>
                  <a:cxn ang="0">
                    <a:pos x="0" y="12"/>
                  </a:cxn>
                  <a:cxn ang="0">
                    <a:pos x="418" y="12"/>
                  </a:cxn>
                  <a:cxn ang="0">
                    <a:pos x="418" y="0"/>
                  </a:cxn>
                  <a:cxn ang="0">
                    <a:pos x="0" y="0"/>
                  </a:cxn>
                  <a:cxn ang="0">
                    <a:pos x="0" y="0"/>
                  </a:cxn>
                </a:cxnLst>
                <a:rect l="0" t="0" r="r" b="b"/>
                <a:pathLst>
                  <a:path w="418" h="12">
                    <a:moveTo>
                      <a:pt x="0" y="0"/>
                    </a:moveTo>
                    <a:lnTo>
                      <a:pt x="0" y="12"/>
                    </a:lnTo>
                    <a:lnTo>
                      <a:pt x="418" y="12"/>
                    </a:lnTo>
                    <a:lnTo>
                      <a:pt x="418" y="0"/>
                    </a:lnTo>
                    <a:lnTo>
                      <a:pt x="0" y="0"/>
                    </a:lnTo>
                    <a:lnTo>
                      <a:pt x="0" y="0"/>
                    </a:lnTo>
                    <a:close/>
                  </a:path>
                </a:pathLst>
              </a:custGeom>
              <a:gradFill rotWithShape="0">
                <a:gsLst>
                  <a:gs pos="0">
                    <a:schemeClr val="accent2"/>
                  </a:gs>
                  <a:gs pos="50000">
                    <a:schemeClr val="hlink"/>
                  </a:gs>
                  <a:gs pos="100000">
                    <a:schemeClr val="accent2"/>
                  </a:gs>
                </a:gsLst>
                <a:lin ang="0" scaled="1"/>
              </a:gradFill>
              <a:ln w="9525">
                <a:noFill/>
                <a:round/>
                <a:headEnd/>
                <a:tailEnd/>
              </a:ln>
            </p:spPr>
            <p:txBody>
              <a:bodyPr/>
              <a:lstStyle/>
              <a:p>
                <a:endParaRPr lang="ru-RU" dirty="0"/>
              </a:p>
            </p:txBody>
          </p:sp>
        </p:grpSp>
      </p:grpSp>
      <p:sp>
        <p:nvSpPr>
          <p:cNvPr id="52239" name="Rectangle 15"/>
          <p:cNvSpPr>
            <a:spLocks noGrp="1" noChangeArrowheads="1"/>
          </p:cNvSpPr>
          <p:nvPr>
            <p:ph type="title"/>
          </p:nvPr>
        </p:nvSpPr>
        <p:spPr bwMode="auto">
          <a:xfrm>
            <a:off x="1066800" y="304800"/>
            <a:ext cx="7543800"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52240" name="Rectangle 16"/>
          <p:cNvSpPr>
            <a:spLocks noGrp="1" noChangeArrowheads="1"/>
          </p:cNvSpPr>
          <p:nvPr>
            <p:ph type="body" idx="1"/>
          </p:nvPr>
        </p:nvSpPr>
        <p:spPr bwMode="auto">
          <a:xfrm>
            <a:off x="1066800" y="1981200"/>
            <a:ext cx="75438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2241" name="Rectangle 17"/>
          <p:cNvSpPr>
            <a:spLocks noGrp="1" noChangeArrowheads="1"/>
          </p:cNvSpPr>
          <p:nvPr>
            <p:ph type="dt" sz="half" idx="2"/>
          </p:nvPr>
        </p:nvSpPr>
        <p:spPr bwMode="auto">
          <a:xfrm>
            <a:off x="1066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effectLst>
                  <a:outerShdw blurRad="38100" dist="38100" dir="2700000" algn="tl">
                    <a:srgbClr val="000000"/>
                  </a:outerShdw>
                </a:effectLst>
                <a:latin typeface="+mn-lt"/>
              </a:defRPr>
            </a:lvl1pPr>
          </a:lstStyle>
          <a:p>
            <a:endParaRPr lang="ru-RU" dirty="0"/>
          </a:p>
        </p:txBody>
      </p:sp>
      <p:sp>
        <p:nvSpPr>
          <p:cNvPr id="52242" name="Rectangle 18"/>
          <p:cNvSpPr>
            <a:spLocks noGrp="1" noChangeArrowheads="1"/>
          </p:cNvSpPr>
          <p:nvPr>
            <p:ph type="ftr" sz="quarter" idx="3"/>
          </p:nvPr>
        </p:nvSpPr>
        <p:spPr bwMode="auto">
          <a:xfrm>
            <a:off x="34290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effectLst>
                  <a:outerShdw blurRad="38100" dist="38100" dir="2700000" algn="tl">
                    <a:srgbClr val="000000"/>
                  </a:outerShdw>
                </a:effectLst>
                <a:latin typeface="+mn-lt"/>
              </a:defRPr>
            </a:lvl1pPr>
          </a:lstStyle>
          <a:p>
            <a:endParaRPr lang="ru-RU" dirty="0"/>
          </a:p>
        </p:txBody>
      </p:sp>
      <p:sp>
        <p:nvSpPr>
          <p:cNvPr id="52243" name="Rectangle 19"/>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effectLst>
                  <a:outerShdw blurRad="38100" dist="38100" dir="2700000" algn="tl">
                    <a:srgbClr val="000000"/>
                  </a:outerShdw>
                </a:effectLst>
                <a:latin typeface="+mn-lt"/>
              </a:defRPr>
            </a:lvl1pPr>
          </a:lstStyle>
          <a:p>
            <a:fld id="{161231CC-3B1F-4420-85FB-B9B6EB35FA38}" type="slidenum">
              <a:rPr lang="ru-RU"/>
              <a:pPr/>
              <a:t>‹#›</a:t>
            </a:fld>
            <a:endParaRPr lang="ru-RU" dirty="0"/>
          </a:p>
        </p:txBody>
      </p:sp>
    </p:spTree>
  </p:cSld>
  <p:clrMap bg1="dk2" tx1="lt1" bg2="dk1"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2pPr>
      <a:lvl3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3pPr>
      <a:lvl4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4pPr>
      <a:lvl5pPr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eaLnBrk="1" fontAlgn="base" hangingPunct="1">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cs typeface="+mn-cs"/>
        </a:defRPr>
      </a:lvl2pPr>
      <a:lvl3pPr marL="1143000" indent="-228600" algn="l" rtl="0" eaLnBrk="1" fontAlgn="base" hangingPunct="1">
        <a:spcBef>
          <a:spcPct val="20000"/>
        </a:spcBef>
        <a:spcAft>
          <a:spcPct val="0"/>
        </a:spcAft>
        <a:buClr>
          <a:schemeClr val="hlink"/>
        </a:buClr>
        <a:buSzPct val="70000"/>
        <a:buFont typeface="Wingdings" pitchFamily="2" charset="2"/>
        <a:buChar char="n"/>
        <a:defRPr sz="2400">
          <a:solidFill>
            <a:schemeClr val="tx1"/>
          </a:solidFill>
          <a:effectLst>
            <a:outerShdw blurRad="38100" dist="38100" dir="2700000" algn="tl">
              <a:srgbClr val="000000"/>
            </a:outerShdw>
          </a:effectLst>
          <a:latin typeface="+mn-lt"/>
          <a:cs typeface="+mn-cs"/>
        </a:defRPr>
      </a:lvl3pPr>
      <a:lvl4pPr marL="1600200" indent="-228600" algn="l" rtl="0" eaLnBrk="1" fontAlgn="base" hangingPunct="1">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cs typeface="+mn-cs"/>
        </a:defRPr>
      </a:lvl4pPr>
      <a:lvl5pPr marL="20574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5pPr>
      <a:lvl6pPr marL="25146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6pPr>
      <a:lvl7pPr marL="29718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7pPr>
      <a:lvl8pPr marL="34290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8pPr>
      <a:lvl9pPr marL="3886200" indent="-228600" algn="l" rtl="0" eaLnBrk="1" fontAlgn="base" hangingPunct="1">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58371"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endParaRPr lang="ru-RU" dirty="0"/>
            </a:p>
          </p:txBody>
        </p:sp>
        <p:sp>
          <p:nvSpPr>
            <p:cNvPr id="58372"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ru-RU" dirty="0"/>
            </a:p>
          </p:txBody>
        </p:sp>
        <p:sp>
          <p:nvSpPr>
            <p:cNvPr id="58373"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endParaRPr lang="ru-RU" dirty="0"/>
            </a:p>
          </p:txBody>
        </p:sp>
        <p:sp>
          <p:nvSpPr>
            <p:cNvPr id="58374"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endParaRPr lang="ru-RU" dirty="0"/>
            </a:p>
          </p:txBody>
        </p:sp>
        <p:sp>
          <p:nvSpPr>
            <p:cNvPr id="58375"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endParaRPr lang="ru-RU" dirty="0"/>
            </a:p>
          </p:txBody>
        </p:sp>
        <p:sp>
          <p:nvSpPr>
            <p:cNvPr id="58376"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endParaRPr lang="ru-RU" dirty="0"/>
            </a:p>
          </p:txBody>
        </p:sp>
        <p:sp>
          <p:nvSpPr>
            <p:cNvPr id="58377"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endParaRPr lang="ru-RU" dirty="0"/>
            </a:p>
          </p:txBody>
        </p:sp>
        <p:sp>
          <p:nvSpPr>
            <p:cNvPr id="58378"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ru-RU" dirty="0"/>
            </a:p>
          </p:txBody>
        </p:sp>
        <p:sp>
          <p:nvSpPr>
            <p:cNvPr id="58379"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endParaRPr lang="ru-RU" dirty="0"/>
            </a:p>
          </p:txBody>
        </p:sp>
        <p:sp>
          <p:nvSpPr>
            <p:cNvPr id="58380"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endParaRPr lang="ru-RU" dirty="0"/>
            </a:p>
          </p:txBody>
        </p:sp>
        <p:sp>
          <p:nvSpPr>
            <p:cNvPr id="58381"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endParaRPr lang="ru-RU" dirty="0"/>
            </a:p>
          </p:txBody>
        </p:sp>
        <p:sp>
          <p:nvSpPr>
            <p:cNvPr id="58382"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endParaRPr lang="ru-RU" dirty="0"/>
            </a:p>
          </p:txBody>
        </p:sp>
        <p:sp>
          <p:nvSpPr>
            <p:cNvPr id="58383"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endParaRPr lang="ru-RU" dirty="0"/>
            </a:p>
          </p:txBody>
        </p:sp>
        <p:sp>
          <p:nvSpPr>
            <p:cNvPr id="58384"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endParaRPr lang="ru-RU" dirty="0"/>
            </a:p>
          </p:txBody>
        </p:sp>
        <p:sp>
          <p:nvSpPr>
            <p:cNvPr id="58385"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endParaRPr lang="ru-RU" dirty="0"/>
            </a:p>
          </p:txBody>
        </p:sp>
        <p:sp>
          <p:nvSpPr>
            <p:cNvPr id="58386"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endParaRPr lang="ru-RU" dirty="0"/>
            </a:p>
          </p:txBody>
        </p:sp>
        <p:sp>
          <p:nvSpPr>
            <p:cNvPr id="58387"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endParaRPr lang="ru-RU" dirty="0"/>
            </a:p>
          </p:txBody>
        </p:sp>
        <p:sp>
          <p:nvSpPr>
            <p:cNvPr id="58388"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endParaRPr lang="ru-RU" dirty="0"/>
            </a:p>
          </p:txBody>
        </p:sp>
        <p:sp>
          <p:nvSpPr>
            <p:cNvPr id="58389"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endParaRPr lang="ru-RU" dirty="0"/>
            </a:p>
          </p:txBody>
        </p:sp>
        <p:sp>
          <p:nvSpPr>
            <p:cNvPr id="58390"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endParaRPr lang="ru-RU" dirty="0"/>
            </a:p>
          </p:txBody>
        </p:sp>
        <p:sp>
          <p:nvSpPr>
            <p:cNvPr id="58391"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ru-RU" dirty="0"/>
            </a:p>
          </p:txBody>
        </p:sp>
        <p:sp>
          <p:nvSpPr>
            <p:cNvPr id="58392"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endParaRPr lang="ru-RU" dirty="0"/>
            </a:p>
          </p:txBody>
        </p:sp>
        <p:sp>
          <p:nvSpPr>
            <p:cNvPr id="58393"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endParaRPr lang="ru-RU" dirty="0"/>
            </a:p>
          </p:txBody>
        </p:sp>
        <p:sp>
          <p:nvSpPr>
            <p:cNvPr id="58394"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endParaRPr lang="ru-RU" dirty="0"/>
            </a:p>
          </p:txBody>
        </p:sp>
        <p:sp>
          <p:nvSpPr>
            <p:cNvPr id="58395"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endParaRPr lang="ru-RU" dirty="0"/>
            </a:p>
          </p:txBody>
        </p:sp>
        <p:sp>
          <p:nvSpPr>
            <p:cNvPr id="58396"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endParaRPr lang="ru-RU" dirty="0"/>
            </a:p>
          </p:txBody>
        </p:sp>
        <p:sp>
          <p:nvSpPr>
            <p:cNvPr id="58397"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endParaRPr lang="ru-RU" dirty="0"/>
            </a:p>
          </p:txBody>
        </p:sp>
        <p:sp>
          <p:nvSpPr>
            <p:cNvPr id="58398"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endParaRPr lang="ru-RU" dirty="0"/>
            </a:p>
          </p:txBody>
        </p:sp>
        <p:sp>
          <p:nvSpPr>
            <p:cNvPr id="58399"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endParaRPr lang="ru-RU" dirty="0"/>
            </a:p>
          </p:txBody>
        </p:sp>
        <p:sp>
          <p:nvSpPr>
            <p:cNvPr id="58400"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endParaRPr lang="ru-RU" dirty="0"/>
            </a:p>
          </p:txBody>
        </p:sp>
        <p:sp>
          <p:nvSpPr>
            <p:cNvPr id="58401"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endParaRPr lang="ru-RU" dirty="0"/>
            </a:p>
          </p:txBody>
        </p:sp>
        <p:sp>
          <p:nvSpPr>
            <p:cNvPr id="58402"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endParaRPr lang="ru-RU" dirty="0"/>
            </a:p>
          </p:txBody>
        </p:sp>
        <p:sp>
          <p:nvSpPr>
            <p:cNvPr id="58403"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endParaRPr lang="ru-RU" dirty="0"/>
            </a:p>
          </p:txBody>
        </p:sp>
        <p:sp>
          <p:nvSpPr>
            <p:cNvPr id="58404"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endParaRPr lang="ru-RU" dirty="0"/>
            </a:p>
          </p:txBody>
        </p:sp>
        <p:sp>
          <p:nvSpPr>
            <p:cNvPr id="58405"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endParaRPr lang="ru-RU" dirty="0"/>
            </a:p>
          </p:txBody>
        </p:sp>
        <p:sp>
          <p:nvSpPr>
            <p:cNvPr id="58406"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endParaRPr lang="ru-RU" dirty="0"/>
            </a:p>
          </p:txBody>
        </p:sp>
        <p:grpSp>
          <p:nvGrpSpPr>
            <p:cNvPr id="3" name="Group 39"/>
            <p:cNvGrpSpPr>
              <a:grpSpLocks/>
            </p:cNvGrpSpPr>
            <p:nvPr userDrawn="1"/>
          </p:nvGrpSpPr>
          <p:grpSpPr bwMode="auto">
            <a:xfrm>
              <a:off x="0" y="1632"/>
              <a:ext cx="5758" cy="1858"/>
              <a:chOff x="0" y="1632"/>
              <a:chExt cx="5758" cy="1858"/>
            </a:xfrm>
          </p:grpSpPr>
          <p:sp>
            <p:nvSpPr>
              <p:cNvPr id="58408"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endParaRPr lang="ru-RU" dirty="0"/>
              </a:p>
            </p:txBody>
          </p:sp>
          <p:sp>
            <p:nvSpPr>
              <p:cNvPr id="58409"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endParaRPr lang="ru-RU" dirty="0"/>
              </a:p>
            </p:txBody>
          </p:sp>
        </p:grpSp>
      </p:grpSp>
      <p:sp>
        <p:nvSpPr>
          <p:cNvPr id="58410"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58411"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8412" name="Rectangle 4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endParaRPr lang="ru-RU" dirty="0"/>
          </a:p>
        </p:txBody>
      </p:sp>
      <p:sp>
        <p:nvSpPr>
          <p:cNvPr id="58413"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endParaRPr lang="ru-RU" dirty="0"/>
          </a:p>
        </p:txBody>
      </p:sp>
      <p:sp>
        <p:nvSpPr>
          <p:cNvPr id="58414" name="Rectangle 4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fld id="{6EFA5068-16A8-47AE-A560-F1FA6F94AD0B}" type="slidenum">
              <a:rPr lang="ru-RU"/>
              <a:pPr/>
              <a:t>‹#›</a:t>
            </a:fld>
            <a:endParaRPr lang="ru-RU" dirty="0"/>
          </a:p>
        </p:txBody>
      </p:sp>
    </p:spTree>
  </p:cSld>
  <p:clrMap bg1="dk2" tx1="lt1" bg2="dk1"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2pPr>
      <a:lvl3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3pPr>
      <a:lvl4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4pPr>
      <a:lvl5pPr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Arial" charset="0"/>
          <a:cs typeface="Arial" charset="0"/>
        </a:defRPr>
      </a:lvl9pPr>
    </p:titleStyle>
    <p:bodyStyle>
      <a:lvl1pPr marL="342900" indent="-342900" algn="l" rtl="0" eaLnBrk="1" fontAlgn="base" hangingPunct="1">
        <a:spcBef>
          <a:spcPct val="20000"/>
        </a:spcBef>
        <a:spcAft>
          <a:spcPct val="0"/>
        </a:spcAft>
        <a:buClr>
          <a:schemeClr val="hlink"/>
        </a:buClr>
        <a:buSzPct val="90000"/>
        <a:buFont typeface="Wingdings"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effectLst>
            <a:outerShdw blurRad="38100" dist="38100" dir="2700000" algn="tl">
              <a:srgbClr val="000000"/>
            </a:outerShdw>
          </a:effectLst>
          <a:latin typeface="+mn-lt"/>
          <a:cs typeface="+mn-cs"/>
        </a:defRPr>
      </a:lvl2pPr>
      <a:lvl3pPr marL="1143000" indent="-228600" algn="l" rtl="0" eaLnBrk="1" fontAlgn="base" hangingPunct="1">
        <a:spcBef>
          <a:spcPct val="20000"/>
        </a:spcBef>
        <a:spcAft>
          <a:spcPct val="0"/>
        </a:spcAft>
        <a:buClr>
          <a:schemeClr val="accent2"/>
        </a:buClr>
        <a:buSzPct val="90000"/>
        <a:buFont typeface="Wingdings" pitchFamily="2" charset="2"/>
        <a:buBlip>
          <a:blip r:embed="rId15"/>
        </a:buBlip>
        <a:defRPr sz="2400">
          <a:solidFill>
            <a:schemeClr val="tx1"/>
          </a:solidFill>
          <a:effectLst>
            <a:outerShdw blurRad="38100" dist="38100" dir="2700000" algn="tl">
              <a:srgbClr val="000000"/>
            </a:outerShdw>
          </a:effectLst>
          <a:latin typeface="+mn-lt"/>
          <a:cs typeface="+mn-cs"/>
        </a:defRPr>
      </a:lvl3pPr>
      <a:lvl4pPr marL="1600200" indent="-228600" algn="l" rtl="0" eaLnBrk="1" fontAlgn="base" hangingPunct="1">
        <a:spcBef>
          <a:spcPct val="20000"/>
        </a:spcBef>
        <a:spcAft>
          <a:spcPct val="0"/>
        </a:spcAft>
        <a:buChar char="–"/>
        <a:defRPr sz="2000">
          <a:solidFill>
            <a:schemeClr val="tx1"/>
          </a:solidFill>
          <a:effectLst>
            <a:outerShdw blurRad="38100" dist="38100" dir="2700000" algn="tl">
              <a:srgbClr val="000000"/>
            </a:outerShdw>
          </a:effectLst>
          <a:latin typeface="+mn-lt"/>
          <a:cs typeface="+mn-cs"/>
        </a:defRPr>
      </a:lvl4pPr>
      <a:lvl5pPr marL="20574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5pPr>
      <a:lvl6pPr marL="25146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6pPr>
      <a:lvl7pPr marL="29718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7pPr>
      <a:lvl8pPr marL="34290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8pPr>
      <a:lvl9pPr marL="3886200" indent="-228600" algn="l" rtl="0" eaLnBrk="1" fontAlgn="base" hangingPunct="1">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7" cstate="print">
            <a:lum/>
          </a:blip>
          <a:srcRect/>
          <a:stretch>
            <a:fillRect/>
          </a:stretch>
        </a:blipFill>
        <a:effectLst/>
      </p:bgPr>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endParaRPr lang="ru-RU" alt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lt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6622A6D-CD1B-46C7-AE6F-98843F35F6CC}" type="slidenum">
              <a:rPr lang="ru-RU" altLang="ru-RU" smtClean="0"/>
              <a:pPr/>
              <a:t>‹#›</a:t>
            </a:fld>
            <a:endParaRPr lang="ru-RU" alt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5" r:id="rId14"/>
    <p:sldLayoutId id="2147483956" r:id="rId15"/>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5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gif"/></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1.xml"/><Relationship Id="rId4" Type="http://schemas.openxmlformats.org/officeDocument/2006/relationships/image" Target="../media/image13.jpe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1.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gif"/><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56.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gif"/><Relationship Id="rId1" Type="http://schemas.openxmlformats.org/officeDocument/2006/relationships/slideLayout" Target="../slideLayouts/slideLayout51.xml"/><Relationship Id="rId4" Type="http://schemas.openxmlformats.org/officeDocument/2006/relationships/image" Target="../media/image22.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50.xml"/><Relationship Id="rId1" Type="http://schemas.openxmlformats.org/officeDocument/2006/relationships/video" Target="file:///C:\Users\&#1045;&#1074;&#1075;&#1077;&#1085;&#1080;&#1081;\Desktop\&#1090;&#1088;&#1077;&#1085;&#1080;&#1077;%20&#1087;&#1087;&#1088;&#1077;&#1079;&#1077;&#1085;&#1090;%20%20&#1086;&#1090;&#1082;&#1088;&#1099;&#1090;%20&#1091;&#1088;&#1086;&#1082;\&#1094;&#1074;&#1077;&#1090;&#1086;&#1082;.wmv"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6.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5.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56.xml"/><Relationship Id="rId5" Type="http://schemas.openxmlformats.org/officeDocument/2006/relationships/image" Target="../media/image33.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56.xml"/><Relationship Id="rId5" Type="http://schemas.openxmlformats.org/officeDocument/2006/relationships/image" Target="../media/image37.jpe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gif"/><Relationship Id="rId1" Type="http://schemas.openxmlformats.org/officeDocument/2006/relationships/slideLayout" Target="../slideLayouts/slideLayout51.xml"/></Relationships>
</file>

<file path=ppt/slides/_rels/slide15.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gif"/><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8.gif"/><Relationship Id="rId1" Type="http://schemas.openxmlformats.org/officeDocument/2006/relationships/slideLayout" Target="../slideLayouts/slideLayout51.xml"/><Relationship Id="rId5" Type="http://schemas.openxmlformats.org/officeDocument/2006/relationships/image" Target="../media/image44.gif"/><Relationship Id="rId4" Type="http://schemas.openxmlformats.org/officeDocument/2006/relationships/image" Target="../media/image43.gif"/></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51.xml"/><Relationship Id="rId1" Type="http://schemas.openxmlformats.org/officeDocument/2006/relationships/audio" Target="file:///C:\Users\&#1053;&#1080;&#1082;&#1086;&#1083;&#1072;&#1081;\Desktop\&#1057;&#1048;&#1051;&#1040;%20&#1058;&#1056;&#1045;&#1053;&#1048;&#1071;%20&#1055;&#1056;&#1045;&#1047;&#1045;&#1053;&#1058;&#1040;&#1062;&#1048;&#1071;\&#1050;&#1083;&#1072;&#1089;&#1089;&#1080;&#1082;&#1072;%20-%20&#1057;&#1082;&#1088;&#1080;&#1087;&#1082;&#1072;%20(Classic)%20(mp3cut.ru).mp3" TargetMode="External"/><Relationship Id="rId6" Type="http://schemas.openxmlformats.org/officeDocument/2006/relationships/image" Target="../media/image48.png"/><Relationship Id="rId5" Type="http://schemas.openxmlformats.org/officeDocument/2006/relationships/image" Target="../media/image47.gif"/><Relationship Id="rId4" Type="http://schemas.openxmlformats.org/officeDocument/2006/relationships/image" Target="../media/image46.gif"/></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51.xml"/><Relationship Id="rId5" Type="http://schemas.openxmlformats.org/officeDocument/2006/relationships/image" Target="../media/image52.gif"/><Relationship Id="rId4" Type="http://schemas.openxmlformats.org/officeDocument/2006/relationships/image" Target="../media/image51.gif"/></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jpeg"/><Relationship Id="rId2" Type="http://schemas.openxmlformats.org/officeDocument/2006/relationships/image" Target="../media/image53.jpeg"/><Relationship Id="rId1" Type="http://schemas.openxmlformats.org/officeDocument/2006/relationships/slideLayout" Target="../slideLayouts/slideLayout51.xml"/><Relationship Id="rId6" Type="http://schemas.openxmlformats.org/officeDocument/2006/relationships/image" Target="../media/image57.jpeg"/><Relationship Id="rId5" Type="http://schemas.openxmlformats.org/officeDocument/2006/relationships/image" Target="../media/image56.gif"/><Relationship Id="rId4" Type="http://schemas.openxmlformats.org/officeDocument/2006/relationships/image" Target="../media/image55.jpeg"/></Relationships>
</file>

<file path=ppt/slides/_rels/slide20.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5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51.xml"/><Relationship Id="rId5" Type="http://schemas.openxmlformats.org/officeDocument/2006/relationships/image" Target="../media/image68.png"/><Relationship Id="rId4" Type="http://schemas.openxmlformats.org/officeDocument/2006/relationships/image" Target="../media/image67.png"/></Relationships>
</file>

<file path=ppt/slides/_rels/slide2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image" Target="../media/image70.gif"/><Relationship Id="rId1" Type="http://schemas.openxmlformats.org/officeDocument/2006/relationships/slideLayout" Target="../slideLayouts/slideLayout51.xml"/><Relationship Id="rId4" Type="http://schemas.openxmlformats.org/officeDocument/2006/relationships/image" Target="../media/image72.wmf"/></Relationships>
</file>

<file path=ppt/slides/_rels/slide24.xml.rels><?xml version="1.0" encoding="UTF-8" standalone="yes"?>
<Relationships xmlns="http://schemas.openxmlformats.org/package/2006/relationships"><Relationship Id="rId3" Type="http://schemas.openxmlformats.org/officeDocument/2006/relationships/image" Target="../media/image74.gif"/><Relationship Id="rId2" Type="http://schemas.openxmlformats.org/officeDocument/2006/relationships/image" Target="../media/image73.gif"/><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2" Type="http://schemas.openxmlformats.org/officeDocument/2006/relationships/image" Target="../media/image75.gif"/><Relationship Id="rId1" Type="http://schemas.openxmlformats.org/officeDocument/2006/relationships/slideLayout" Target="../slideLayouts/slideLayout64.xml"/></Relationships>
</file>

<file path=ppt/slides/_rels/slide26.xml.rels><?xml version="1.0" encoding="UTF-8" standalone="yes"?>
<Relationships xmlns="http://schemas.openxmlformats.org/package/2006/relationships"><Relationship Id="rId3" Type="http://schemas.openxmlformats.org/officeDocument/2006/relationships/image" Target="../media/image76.gif"/><Relationship Id="rId2" Type="http://schemas.openxmlformats.org/officeDocument/2006/relationships/audio" Target="../media/audio1.wav"/><Relationship Id="rId1" Type="http://schemas.openxmlformats.org/officeDocument/2006/relationships/slideLayout" Target="../slideLayouts/slideLayout55.xml"/><Relationship Id="rId4" Type="http://schemas.openxmlformats.org/officeDocument/2006/relationships/image" Target="../media/image77.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5000" r="-5000"/>
          </a:stretch>
        </a:blipFill>
        <a:effectLst/>
      </p:bgPr>
    </p:bg>
    <p:spTree>
      <p:nvGrpSpPr>
        <p:cNvPr id="1" name=""/>
        <p:cNvGrpSpPr/>
        <p:nvPr/>
      </p:nvGrpSpPr>
      <p:grpSpPr>
        <a:xfrm>
          <a:off x="0" y="0"/>
          <a:ext cx="0" cy="0"/>
          <a:chOff x="0" y="0"/>
          <a:chExt cx="0" cy="0"/>
        </a:xfrm>
      </p:grpSpPr>
      <p:pic>
        <p:nvPicPr>
          <p:cNvPr id="1027" name="Picture 3" descr="D:\Марина-документ\материал для презинтации\физика\professor_of_physics.gif"/>
          <p:cNvPicPr>
            <a:picLocks noChangeAspect="1" noChangeArrowheads="1" noCrop="1"/>
          </p:cNvPicPr>
          <p:nvPr/>
        </p:nvPicPr>
        <p:blipFill>
          <a:blip r:embed="rId4" cstate="print"/>
          <a:srcRect/>
          <a:stretch>
            <a:fillRect/>
          </a:stretch>
        </p:blipFill>
        <p:spPr bwMode="auto">
          <a:xfrm>
            <a:off x="857224" y="4714884"/>
            <a:ext cx="1928826" cy="1928826"/>
          </a:xfrm>
          <a:prstGeom prst="rect">
            <a:avLst/>
          </a:prstGeom>
          <a:noFill/>
        </p:spPr>
      </p:pic>
      <p:sp>
        <p:nvSpPr>
          <p:cNvPr id="8" name="Заголовок 7"/>
          <p:cNvSpPr>
            <a:spLocks noGrp="1"/>
          </p:cNvSpPr>
          <p:nvPr>
            <p:ph type="title"/>
          </p:nvPr>
        </p:nvSpPr>
        <p:spPr>
          <a:xfrm>
            <a:off x="1214414" y="357166"/>
            <a:ext cx="3331096" cy="838200"/>
          </a:xfrm>
        </p:spPr>
        <p:txBody>
          <a:bodyPr/>
          <a:lstStyle/>
          <a:p>
            <a:r>
              <a:rPr lang="ru-RU" b="1" dirty="0" smtClean="0">
                <a:solidFill>
                  <a:srgbClr val="006600"/>
                </a:solidFill>
                <a:effectLst>
                  <a:outerShdw blurRad="38100" dist="38100" dir="2700000" algn="tl">
                    <a:srgbClr val="000000">
                      <a:alpha val="43137"/>
                    </a:srgbClr>
                  </a:outerShdw>
                  <a:reflection blurRad="12700" stA="48000" endA="300" endPos="55000" dir="5400000" sy="-90000" algn="bl" rotWithShape="0"/>
                </a:effectLst>
                <a:latin typeface="Monotype Corsiva" pitchFamily="66" charset="0"/>
              </a:rPr>
              <a:t>Тема урока:</a:t>
            </a:r>
            <a:endParaRPr lang="ru-RU" b="1" dirty="0">
              <a:solidFill>
                <a:srgbClr val="006600"/>
              </a:solidFill>
              <a:effectLst>
                <a:outerShdw blurRad="38100" dist="38100" dir="2700000" algn="tl">
                  <a:srgbClr val="000000">
                    <a:alpha val="43137"/>
                  </a:srgbClr>
                </a:outerShdw>
                <a:reflection blurRad="12700" stA="48000" endA="300" endPos="55000" dir="5400000" sy="-90000" algn="bl" rotWithShape="0"/>
              </a:effectLst>
              <a:latin typeface="Monotype Corsiva" pitchFamily="66" charset="0"/>
            </a:endParaRPr>
          </a:p>
        </p:txBody>
      </p:sp>
      <p:sp>
        <p:nvSpPr>
          <p:cNvPr id="10" name="WordArt 2" descr="Бумажный пакет"/>
          <p:cNvSpPr>
            <a:spLocks noChangeArrowheads="1" noChangeShapeType="1" noTextEdit="1"/>
          </p:cNvSpPr>
          <p:nvPr/>
        </p:nvSpPr>
        <p:spPr bwMode="auto">
          <a:xfrm rot="20825839">
            <a:off x="2173699" y="2226642"/>
            <a:ext cx="1583902" cy="1732798"/>
          </a:xfrm>
          <a:prstGeom prst="rect">
            <a:avLst/>
          </a:prstGeom>
        </p:spPr>
        <p:txBody>
          <a:bodyPr wrap="none" fromWordArt="1">
            <a:prstTxWarp prst="textPlain">
              <a:avLst>
                <a:gd name="adj" fmla="val 50000"/>
              </a:avLst>
            </a:prstTxWarp>
          </a:bodyPr>
          <a:lstStyle/>
          <a:p>
            <a:pPr rtl="0"/>
            <a:r>
              <a:rPr lang="ru-RU" sz="1800" b="1" kern="10" spc="0" dirty="0" smtClean="0">
                <a:ln w="9525">
                  <a:solidFill>
                    <a:srgbClr val="008000"/>
                  </a:solidFill>
                  <a:round/>
                  <a:headEnd/>
                  <a:tailEnd/>
                </a:ln>
                <a:blipFill dpi="0" rotWithShape="0">
                  <a:blip r:embed="rId5"/>
                  <a:srcRect/>
                  <a:tile tx="0" ty="0" sx="100000" sy="100000" flip="none" algn="tl"/>
                </a:blipFill>
                <a:effectLst>
                  <a:outerShdw dist="563972" dir="14049741" sx="125000" sy="125000" algn="tl" rotWithShape="0">
                    <a:srgbClr val="C7DFD3">
                      <a:alpha val="80000"/>
                    </a:srgbClr>
                  </a:outerShdw>
                </a:effectLst>
                <a:latin typeface="Times New Roman"/>
                <a:cs typeface="Times New Roman"/>
              </a:rPr>
              <a:t>    </a:t>
            </a:r>
          </a:p>
          <a:p>
            <a:pPr rtl="0"/>
            <a:endParaRPr lang="ru-RU" sz="1800" b="1" kern="10" spc="0" dirty="0" smtClean="0">
              <a:ln w="9525">
                <a:solidFill>
                  <a:srgbClr val="008000"/>
                </a:solidFill>
                <a:round/>
                <a:headEnd/>
                <a:tailEnd/>
              </a:ln>
              <a:blipFill dpi="0" rotWithShape="0">
                <a:blip r:embed="rId5"/>
                <a:srcRect/>
                <a:tile tx="0" ty="0" sx="100000" sy="100000" flip="none" algn="tl"/>
              </a:blipFill>
              <a:effectLst>
                <a:outerShdw dist="563972" dir="14049741" sx="125000" sy="125000" algn="tl" rotWithShape="0">
                  <a:srgbClr val="C7DFD3">
                    <a:alpha val="80000"/>
                  </a:srgbClr>
                </a:outerShdw>
              </a:effectLst>
              <a:latin typeface="Times New Roman"/>
              <a:cs typeface="Times New Roman"/>
            </a:endParaRPr>
          </a:p>
          <a:p>
            <a:pPr algn="ctr" rtl="0"/>
            <a:endParaRPr lang="ru-RU" sz="1800" b="1" kern="10" spc="0" dirty="0">
              <a:ln w="9525">
                <a:solidFill>
                  <a:srgbClr val="008000"/>
                </a:solidFill>
                <a:round/>
                <a:headEnd/>
                <a:tailEnd/>
              </a:ln>
              <a:blipFill dpi="0" rotWithShape="0">
                <a:blip r:embed="rId5"/>
                <a:srcRect/>
                <a:tile tx="0" ty="0" sx="100000" sy="100000" flip="none" algn="tl"/>
              </a:blipFill>
              <a:effectLst>
                <a:outerShdw dist="563972" dir="14049741" sx="125000" sy="125000" algn="tl" rotWithShape="0">
                  <a:srgbClr val="C7DFD3">
                    <a:alpha val="80000"/>
                  </a:srgbClr>
                </a:outerShdw>
              </a:effectLst>
              <a:latin typeface="Times New Roman"/>
              <a:cs typeface="Times New Roman"/>
            </a:endParaRPr>
          </a:p>
        </p:txBody>
      </p:sp>
      <p:sp>
        <p:nvSpPr>
          <p:cNvPr id="7" name="Прямоугольник 6"/>
          <p:cNvSpPr/>
          <p:nvPr/>
        </p:nvSpPr>
        <p:spPr>
          <a:xfrm>
            <a:off x="1167497" y="2077378"/>
            <a:ext cx="7500990" cy="1015663"/>
          </a:xfrm>
          <a:prstGeom prst="rect">
            <a:avLst/>
          </a:prstGeom>
        </p:spPr>
        <p:txBody>
          <a:bodyPr wrap="square">
            <a:spAutoFit/>
          </a:bodyPr>
          <a:lstStyle/>
          <a:p>
            <a:pPr algn="ctr">
              <a:buNone/>
            </a:pPr>
            <a:r>
              <a:rPr lang="ru-RU" sz="6000" b="1" spc="-150" dirty="0" smtClean="0">
                <a:solidFill>
                  <a:srgbClr val="003399"/>
                </a:solidFill>
                <a:effectLst>
                  <a:outerShdw blurRad="38100" dist="38100" dir="2700000" algn="tl">
                    <a:srgbClr val="000000">
                      <a:alpha val="43137"/>
                    </a:srgbClr>
                  </a:outerShdw>
                </a:effectLst>
                <a:latin typeface="Times New Roman" pitchFamily="18" charset="0"/>
                <a:cs typeface="Times New Roman" pitchFamily="18" charset="0"/>
              </a:rPr>
              <a:t> Сила трения.         </a:t>
            </a:r>
            <a:endParaRPr lang="ru-RU" sz="6000" b="1" spc="-150" dirty="0">
              <a:solidFill>
                <a:srgbClr val="003399"/>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3" name="TextBox 12"/>
          <p:cNvSpPr txBox="1"/>
          <p:nvPr/>
        </p:nvSpPr>
        <p:spPr>
          <a:xfrm>
            <a:off x="1142976" y="0"/>
            <a:ext cx="1785950" cy="461665"/>
          </a:xfrm>
          <a:prstGeom prst="rect">
            <a:avLst/>
          </a:prstGeom>
          <a:noFill/>
        </p:spPr>
        <p:txBody>
          <a:bodyPr wrap="square" rtlCol="0">
            <a:spAutoFit/>
          </a:bodyPr>
          <a:lstStyle/>
          <a:p>
            <a:r>
              <a:rPr lang="uk-UA" sz="2400" b="1" i="1" spc="300" dirty="0" smtClean="0">
                <a:ln w="18415" cmpd="sng">
                  <a:solidFill>
                    <a:srgbClr val="FF0000"/>
                  </a:solidFill>
                  <a:prstDash val="solid"/>
                </a:ln>
                <a:solidFill>
                  <a:srgbClr val="FF0000"/>
                </a:solidFill>
                <a:latin typeface="Arial" pitchFamily="34" charset="0"/>
                <a:cs typeface="Arial" pitchFamily="34" charset="0"/>
              </a:rPr>
              <a:t>ФИЗИКА</a:t>
            </a:r>
            <a:endParaRPr lang="uk-UA" sz="2400" b="1" i="1" spc="300" dirty="0">
              <a:ln w="18415" cmpd="sng">
                <a:solidFill>
                  <a:srgbClr val="FF0000"/>
                </a:solidFill>
                <a:prstDash val="solid"/>
              </a:ln>
              <a:solidFill>
                <a:srgbClr val="FF0000"/>
              </a:solidFill>
              <a:latin typeface="Arial" pitchFamily="34" charset="0"/>
              <a:cs typeface="Arial" pitchFamily="34" charset="0"/>
            </a:endParaRPr>
          </a:p>
        </p:txBody>
      </p:sp>
      <p:pic>
        <p:nvPicPr>
          <p:cNvPr id="1029" name="Picture 5" descr="D:\Марина-документ\материал для презинтации\физика\bezymyannyy_width_400.JPG"/>
          <p:cNvPicPr>
            <a:picLocks noChangeAspect="1" noChangeArrowheads="1"/>
          </p:cNvPicPr>
          <p:nvPr/>
        </p:nvPicPr>
        <p:blipFill>
          <a:blip r:embed="rId6" cstate="print"/>
          <a:srcRect/>
          <a:stretch>
            <a:fillRect/>
          </a:stretch>
        </p:blipFill>
        <p:spPr bwMode="auto">
          <a:xfrm>
            <a:off x="2699792" y="3667546"/>
            <a:ext cx="3528392" cy="1828853"/>
          </a:xfrm>
          <a:prstGeom prst="rect">
            <a:avLst/>
          </a:prstGeom>
          <a:noFill/>
        </p:spPr>
      </p:pic>
      <p:sp>
        <p:nvSpPr>
          <p:cNvPr id="2" name="TextBox 1"/>
          <p:cNvSpPr txBox="1"/>
          <p:nvPr/>
        </p:nvSpPr>
        <p:spPr>
          <a:xfrm>
            <a:off x="6156176" y="5392315"/>
            <a:ext cx="2880320" cy="646331"/>
          </a:xfrm>
          <a:prstGeom prst="rect">
            <a:avLst/>
          </a:prstGeom>
          <a:noFill/>
        </p:spPr>
        <p:txBody>
          <a:bodyPr wrap="square" rtlCol="0">
            <a:spAutoFit/>
          </a:bodyPr>
          <a:lstStyle/>
          <a:p>
            <a:r>
              <a:rPr lang="ru-RU" sz="1600" b="1" dirty="0" smtClean="0">
                <a:solidFill>
                  <a:srgbClr val="002060"/>
                </a:solidFill>
                <a:latin typeface="+mn-lt"/>
              </a:rPr>
              <a:t>  </a:t>
            </a:r>
            <a:r>
              <a:rPr lang="ru-RU" sz="1800" b="1" dirty="0" smtClean="0">
                <a:solidFill>
                  <a:srgbClr val="002060"/>
                </a:solidFill>
                <a:latin typeface="+mn-lt"/>
              </a:rPr>
              <a:t>Учитель физики</a:t>
            </a:r>
          </a:p>
          <a:p>
            <a:r>
              <a:rPr lang="ru-RU" sz="1800" b="1" dirty="0" smtClean="0">
                <a:solidFill>
                  <a:srgbClr val="002060"/>
                </a:solidFill>
                <a:latin typeface="+mn-lt"/>
              </a:rPr>
              <a:t>    Алтухова В.Н.</a:t>
            </a:r>
            <a:endParaRPr lang="ru-RU" sz="1800" b="1" dirty="0">
              <a:solidFill>
                <a:srgbClr val="002060"/>
              </a:solidFill>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22" name="AutoShape 22"/>
          <p:cNvSpPr>
            <a:spLocks noChangeArrowheads="1"/>
          </p:cNvSpPr>
          <p:nvPr/>
        </p:nvSpPr>
        <p:spPr bwMode="auto">
          <a:xfrm>
            <a:off x="142844" y="4214818"/>
            <a:ext cx="2808288" cy="642942"/>
          </a:xfrm>
          <a:prstGeom prst="horizontalScroll">
            <a:avLst>
              <a:gd name="adj" fmla="val 250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ltLang="ru-RU" sz="2400" dirty="0">
                <a:effectLst>
                  <a:outerShdw blurRad="38100" dist="38100" dir="2700000" algn="tl">
                    <a:srgbClr val="FFFFFF"/>
                  </a:outerShdw>
                </a:effectLst>
              </a:rPr>
              <a:t>Леонардо да Винчи</a:t>
            </a:r>
          </a:p>
        </p:txBody>
      </p:sp>
      <p:sp>
        <p:nvSpPr>
          <p:cNvPr id="76823" name="AutoShape 23"/>
          <p:cNvSpPr>
            <a:spLocks noChangeArrowheads="1"/>
          </p:cNvSpPr>
          <p:nvPr/>
        </p:nvSpPr>
        <p:spPr bwMode="auto">
          <a:xfrm>
            <a:off x="3143240" y="4714884"/>
            <a:ext cx="2808287" cy="720725"/>
          </a:xfrm>
          <a:prstGeom prst="horizontalScroll">
            <a:avLst>
              <a:gd name="adj" fmla="val 250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ltLang="ru-RU" sz="2400" dirty="0" err="1">
                <a:effectLst>
                  <a:outerShdw blurRad="38100" dist="38100" dir="2700000" algn="tl">
                    <a:srgbClr val="FFFFFF"/>
                  </a:outerShdw>
                </a:effectLst>
              </a:rPr>
              <a:t>Г.Амонтон</a:t>
            </a:r>
            <a:endParaRPr lang="ru-RU" altLang="ru-RU" sz="2400" dirty="0">
              <a:effectLst>
                <a:outerShdw blurRad="38100" dist="38100" dir="2700000" algn="tl">
                  <a:srgbClr val="FFFFFF"/>
                </a:outerShdw>
              </a:effectLst>
            </a:endParaRPr>
          </a:p>
        </p:txBody>
      </p:sp>
      <p:sp>
        <p:nvSpPr>
          <p:cNvPr id="76824" name="AutoShape 24"/>
          <p:cNvSpPr>
            <a:spLocks noChangeArrowheads="1"/>
          </p:cNvSpPr>
          <p:nvPr/>
        </p:nvSpPr>
        <p:spPr bwMode="auto">
          <a:xfrm>
            <a:off x="6143636" y="5286388"/>
            <a:ext cx="2808288" cy="720725"/>
          </a:xfrm>
          <a:prstGeom prst="horizontalScroll">
            <a:avLst>
              <a:gd name="adj" fmla="val 250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ru-RU" altLang="ru-RU" sz="2400" dirty="0">
                <a:effectLst>
                  <a:outerShdw blurRad="38100" dist="38100" dir="2700000" algn="tl">
                    <a:srgbClr val="FFFFFF"/>
                  </a:outerShdw>
                </a:effectLst>
              </a:rPr>
              <a:t>Ш.О. Кулон</a:t>
            </a:r>
          </a:p>
        </p:txBody>
      </p:sp>
      <p:sp>
        <p:nvSpPr>
          <p:cNvPr id="76825" name="Text Box 25"/>
          <p:cNvSpPr txBox="1">
            <a:spLocks noChangeArrowheads="1"/>
          </p:cNvSpPr>
          <p:nvPr/>
        </p:nvSpPr>
        <p:spPr bwMode="auto">
          <a:xfrm>
            <a:off x="571472" y="0"/>
            <a:ext cx="814393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ru-RU" altLang="ru-RU" sz="4400" b="1" i="1" spc="300" dirty="0">
                <a:solidFill>
                  <a:srgbClr val="FF0000"/>
                </a:solidFill>
                <a:latin typeface="Times New Roman" pitchFamily="18" charset="0"/>
                <a:cs typeface="Times New Roman" pitchFamily="18" charset="0"/>
              </a:rPr>
              <a:t>Исследования силы трения</a:t>
            </a:r>
          </a:p>
        </p:txBody>
      </p:sp>
      <p:pic>
        <p:nvPicPr>
          <p:cNvPr id="2050" name="Picture 2" descr="D:\Марина-документ\материал для презинтации\физика\images.jpeg"/>
          <p:cNvPicPr>
            <a:picLocks noChangeAspect="1" noChangeArrowheads="1"/>
          </p:cNvPicPr>
          <p:nvPr/>
        </p:nvPicPr>
        <p:blipFill>
          <a:blip r:embed="rId2" cstate="print"/>
          <a:srcRect/>
          <a:stretch>
            <a:fillRect/>
          </a:stretch>
        </p:blipFill>
        <p:spPr bwMode="auto">
          <a:xfrm>
            <a:off x="500034" y="1071546"/>
            <a:ext cx="2214578" cy="2863504"/>
          </a:xfrm>
          <a:prstGeom prst="rect">
            <a:avLst/>
          </a:prstGeom>
          <a:noFill/>
        </p:spPr>
      </p:pic>
      <p:pic>
        <p:nvPicPr>
          <p:cNvPr id="2051" name="Picture 3" descr="D:\Марина-документ\материал для презинтации\физика\12929229443.jpg"/>
          <p:cNvPicPr>
            <a:picLocks noChangeAspect="1" noChangeArrowheads="1"/>
          </p:cNvPicPr>
          <p:nvPr/>
        </p:nvPicPr>
        <p:blipFill>
          <a:blip r:embed="rId3" cstate="print"/>
          <a:srcRect/>
          <a:stretch>
            <a:fillRect/>
          </a:stretch>
        </p:blipFill>
        <p:spPr bwMode="auto">
          <a:xfrm>
            <a:off x="6357950" y="1071546"/>
            <a:ext cx="2214578" cy="2857520"/>
          </a:xfrm>
          <a:prstGeom prst="rect">
            <a:avLst/>
          </a:prstGeom>
          <a:noFill/>
        </p:spPr>
      </p:pic>
      <p:pic>
        <p:nvPicPr>
          <p:cNvPr id="2052" name="Picture 4" descr="D:\Марина-документ\материал для презинтации\физика\amontom.JPG"/>
          <p:cNvPicPr>
            <a:picLocks noChangeAspect="1" noChangeArrowheads="1"/>
          </p:cNvPicPr>
          <p:nvPr/>
        </p:nvPicPr>
        <p:blipFill>
          <a:blip r:embed="rId4" cstate="print"/>
          <a:srcRect/>
          <a:stretch>
            <a:fillRect/>
          </a:stretch>
        </p:blipFill>
        <p:spPr bwMode="auto">
          <a:xfrm>
            <a:off x="3286116" y="1071546"/>
            <a:ext cx="2214578" cy="292578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fltVal val="0"/>
                                          </p:val>
                                        </p:tav>
                                        <p:tav tm="100000">
                                          <p:val>
                                            <p:strVal val="#ppt_w"/>
                                          </p:val>
                                        </p:tav>
                                      </p:tavLst>
                                    </p:anim>
                                    <p:anim calcmode="lin" valueType="num">
                                      <p:cBhvr>
                                        <p:cTn id="8" dur="1000" fill="hold"/>
                                        <p:tgtEl>
                                          <p:spTgt spid="2050"/>
                                        </p:tgtEl>
                                        <p:attrNameLst>
                                          <p:attrName>ppt_h</p:attrName>
                                        </p:attrNameLst>
                                      </p:cBhvr>
                                      <p:tavLst>
                                        <p:tav tm="0">
                                          <p:val>
                                            <p:fltVal val="0"/>
                                          </p:val>
                                        </p:tav>
                                        <p:tav tm="100000">
                                          <p:val>
                                            <p:strVal val="#ppt_h"/>
                                          </p:val>
                                        </p:tav>
                                      </p:tavLst>
                                    </p:anim>
                                    <p:animEffect transition="in" filter="fade">
                                      <p:cBhvr>
                                        <p:cTn id="9" dur="1000"/>
                                        <p:tgtEl>
                                          <p:spTgt spid="2050"/>
                                        </p:tgtEl>
                                      </p:cBhvr>
                                    </p:animEffect>
                                  </p:childTnLst>
                                </p:cTn>
                              </p:par>
                            </p:childTnLst>
                          </p:cTn>
                        </p:par>
                        <p:par>
                          <p:cTn id="10" fill="hold">
                            <p:stCondLst>
                              <p:cond delay="1000"/>
                            </p:stCondLst>
                            <p:childTnLst>
                              <p:par>
                                <p:cTn id="11" presetID="23" presetClass="entr" presetSubtype="16" fill="hold" grpId="0" nodeType="afterEffect">
                                  <p:stCondLst>
                                    <p:cond delay="0"/>
                                  </p:stCondLst>
                                  <p:childTnLst>
                                    <p:set>
                                      <p:cBhvr>
                                        <p:cTn id="12" dur="1" fill="hold">
                                          <p:stCondLst>
                                            <p:cond delay="0"/>
                                          </p:stCondLst>
                                        </p:cTn>
                                        <p:tgtEl>
                                          <p:spTgt spid="76822"/>
                                        </p:tgtEl>
                                        <p:attrNameLst>
                                          <p:attrName>style.visibility</p:attrName>
                                        </p:attrNameLst>
                                      </p:cBhvr>
                                      <p:to>
                                        <p:strVal val="visible"/>
                                      </p:to>
                                    </p:set>
                                    <p:anim calcmode="lin" valueType="num">
                                      <p:cBhvr>
                                        <p:cTn id="13" dur="1000" fill="hold"/>
                                        <p:tgtEl>
                                          <p:spTgt spid="76822"/>
                                        </p:tgtEl>
                                        <p:attrNameLst>
                                          <p:attrName>ppt_w</p:attrName>
                                        </p:attrNameLst>
                                      </p:cBhvr>
                                      <p:tavLst>
                                        <p:tav tm="0">
                                          <p:val>
                                            <p:fltVal val="0"/>
                                          </p:val>
                                        </p:tav>
                                        <p:tav tm="100000">
                                          <p:val>
                                            <p:strVal val="#ppt_w"/>
                                          </p:val>
                                        </p:tav>
                                      </p:tavLst>
                                    </p:anim>
                                    <p:anim calcmode="lin" valueType="num">
                                      <p:cBhvr>
                                        <p:cTn id="14" dur="1000" fill="hold"/>
                                        <p:tgtEl>
                                          <p:spTgt spid="76822"/>
                                        </p:tgtEl>
                                        <p:attrNameLst>
                                          <p:attrName>ppt_h</p:attrName>
                                        </p:attrNameLst>
                                      </p:cBhvr>
                                      <p:tavLst>
                                        <p:tav tm="0">
                                          <p:val>
                                            <p:fltVal val="0"/>
                                          </p:val>
                                        </p:tav>
                                        <p:tav tm="100000">
                                          <p:val>
                                            <p:strVal val="#ppt_h"/>
                                          </p:val>
                                        </p:tav>
                                      </p:tavLst>
                                    </p:anim>
                                  </p:childTnLst>
                                </p:cTn>
                              </p:par>
                            </p:childTnLst>
                          </p:cTn>
                        </p:par>
                        <p:par>
                          <p:cTn id="15" fill="hold">
                            <p:stCondLst>
                              <p:cond delay="2000"/>
                            </p:stCondLst>
                            <p:childTnLst>
                              <p:par>
                                <p:cTn id="16" presetID="53" presetClass="entr" presetSubtype="0" fill="hold" nodeType="afterEffect">
                                  <p:stCondLst>
                                    <p:cond delay="0"/>
                                  </p:stCondLst>
                                  <p:childTnLst>
                                    <p:set>
                                      <p:cBhvr>
                                        <p:cTn id="17" dur="1" fill="hold">
                                          <p:stCondLst>
                                            <p:cond delay="0"/>
                                          </p:stCondLst>
                                        </p:cTn>
                                        <p:tgtEl>
                                          <p:spTgt spid="2052"/>
                                        </p:tgtEl>
                                        <p:attrNameLst>
                                          <p:attrName>style.visibility</p:attrName>
                                        </p:attrNameLst>
                                      </p:cBhvr>
                                      <p:to>
                                        <p:strVal val="visible"/>
                                      </p:to>
                                    </p:set>
                                    <p:anim calcmode="lin" valueType="num">
                                      <p:cBhvr>
                                        <p:cTn id="18" dur="1000" fill="hold"/>
                                        <p:tgtEl>
                                          <p:spTgt spid="2052"/>
                                        </p:tgtEl>
                                        <p:attrNameLst>
                                          <p:attrName>ppt_w</p:attrName>
                                        </p:attrNameLst>
                                      </p:cBhvr>
                                      <p:tavLst>
                                        <p:tav tm="0">
                                          <p:val>
                                            <p:fltVal val="0"/>
                                          </p:val>
                                        </p:tav>
                                        <p:tav tm="100000">
                                          <p:val>
                                            <p:strVal val="#ppt_w"/>
                                          </p:val>
                                        </p:tav>
                                      </p:tavLst>
                                    </p:anim>
                                    <p:anim calcmode="lin" valueType="num">
                                      <p:cBhvr>
                                        <p:cTn id="19" dur="1000" fill="hold"/>
                                        <p:tgtEl>
                                          <p:spTgt spid="2052"/>
                                        </p:tgtEl>
                                        <p:attrNameLst>
                                          <p:attrName>ppt_h</p:attrName>
                                        </p:attrNameLst>
                                      </p:cBhvr>
                                      <p:tavLst>
                                        <p:tav tm="0">
                                          <p:val>
                                            <p:fltVal val="0"/>
                                          </p:val>
                                        </p:tav>
                                        <p:tav tm="100000">
                                          <p:val>
                                            <p:strVal val="#ppt_h"/>
                                          </p:val>
                                        </p:tav>
                                      </p:tavLst>
                                    </p:anim>
                                    <p:animEffect transition="in" filter="fade">
                                      <p:cBhvr>
                                        <p:cTn id="20" dur="1000"/>
                                        <p:tgtEl>
                                          <p:spTgt spid="2052"/>
                                        </p:tgtEl>
                                      </p:cBhvr>
                                    </p:animEffect>
                                  </p:childTnLst>
                                </p:cTn>
                              </p:par>
                            </p:childTnLst>
                          </p:cTn>
                        </p:par>
                        <p:par>
                          <p:cTn id="21" fill="hold">
                            <p:stCondLst>
                              <p:cond delay="3000"/>
                            </p:stCondLst>
                            <p:childTnLst>
                              <p:par>
                                <p:cTn id="22" presetID="23" presetClass="entr" presetSubtype="16" fill="hold" grpId="0" nodeType="afterEffect">
                                  <p:stCondLst>
                                    <p:cond delay="0"/>
                                  </p:stCondLst>
                                  <p:childTnLst>
                                    <p:set>
                                      <p:cBhvr>
                                        <p:cTn id="23" dur="1" fill="hold">
                                          <p:stCondLst>
                                            <p:cond delay="0"/>
                                          </p:stCondLst>
                                        </p:cTn>
                                        <p:tgtEl>
                                          <p:spTgt spid="76823"/>
                                        </p:tgtEl>
                                        <p:attrNameLst>
                                          <p:attrName>style.visibility</p:attrName>
                                        </p:attrNameLst>
                                      </p:cBhvr>
                                      <p:to>
                                        <p:strVal val="visible"/>
                                      </p:to>
                                    </p:set>
                                    <p:anim calcmode="lin" valueType="num">
                                      <p:cBhvr>
                                        <p:cTn id="24" dur="1000" fill="hold"/>
                                        <p:tgtEl>
                                          <p:spTgt spid="76823"/>
                                        </p:tgtEl>
                                        <p:attrNameLst>
                                          <p:attrName>ppt_w</p:attrName>
                                        </p:attrNameLst>
                                      </p:cBhvr>
                                      <p:tavLst>
                                        <p:tav tm="0">
                                          <p:val>
                                            <p:fltVal val="0"/>
                                          </p:val>
                                        </p:tav>
                                        <p:tav tm="100000">
                                          <p:val>
                                            <p:strVal val="#ppt_w"/>
                                          </p:val>
                                        </p:tav>
                                      </p:tavLst>
                                    </p:anim>
                                    <p:anim calcmode="lin" valueType="num">
                                      <p:cBhvr>
                                        <p:cTn id="25" dur="1000" fill="hold"/>
                                        <p:tgtEl>
                                          <p:spTgt spid="76823"/>
                                        </p:tgtEl>
                                        <p:attrNameLst>
                                          <p:attrName>ppt_h</p:attrName>
                                        </p:attrNameLst>
                                      </p:cBhvr>
                                      <p:tavLst>
                                        <p:tav tm="0">
                                          <p:val>
                                            <p:fltVal val="0"/>
                                          </p:val>
                                        </p:tav>
                                        <p:tav tm="100000">
                                          <p:val>
                                            <p:strVal val="#ppt_h"/>
                                          </p:val>
                                        </p:tav>
                                      </p:tavLst>
                                    </p:anim>
                                  </p:childTnLst>
                                </p:cTn>
                              </p:par>
                            </p:childTnLst>
                          </p:cTn>
                        </p:par>
                        <p:par>
                          <p:cTn id="26" fill="hold">
                            <p:stCondLst>
                              <p:cond delay="4000"/>
                            </p:stCondLst>
                            <p:childTnLst>
                              <p:par>
                                <p:cTn id="27" presetID="53" presetClass="entr" presetSubtype="0" fill="hold" nodeType="afterEffect">
                                  <p:stCondLst>
                                    <p:cond delay="0"/>
                                  </p:stCondLst>
                                  <p:childTnLst>
                                    <p:set>
                                      <p:cBhvr>
                                        <p:cTn id="28" dur="1" fill="hold">
                                          <p:stCondLst>
                                            <p:cond delay="0"/>
                                          </p:stCondLst>
                                        </p:cTn>
                                        <p:tgtEl>
                                          <p:spTgt spid="2051"/>
                                        </p:tgtEl>
                                        <p:attrNameLst>
                                          <p:attrName>style.visibility</p:attrName>
                                        </p:attrNameLst>
                                      </p:cBhvr>
                                      <p:to>
                                        <p:strVal val="visible"/>
                                      </p:to>
                                    </p:set>
                                    <p:anim calcmode="lin" valueType="num">
                                      <p:cBhvr>
                                        <p:cTn id="29" dur="1000" fill="hold"/>
                                        <p:tgtEl>
                                          <p:spTgt spid="2051"/>
                                        </p:tgtEl>
                                        <p:attrNameLst>
                                          <p:attrName>ppt_w</p:attrName>
                                        </p:attrNameLst>
                                      </p:cBhvr>
                                      <p:tavLst>
                                        <p:tav tm="0">
                                          <p:val>
                                            <p:fltVal val="0"/>
                                          </p:val>
                                        </p:tav>
                                        <p:tav tm="100000">
                                          <p:val>
                                            <p:strVal val="#ppt_w"/>
                                          </p:val>
                                        </p:tav>
                                      </p:tavLst>
                                    </p:anim>
                                    <p:anim calcmode="lin" valueType="num">
                                      <p:cBhvr>
                                        <p:cTn id="30" dur="1000" fill="hold"/>
                                        <p:tgtEl>
                                          <p:spTgt spid="2051"/>
                                        </p:tgtEl>
                                        <p:attrNameLst>
                                          <p:attrName>ppt_h</p:attrName>
                                        </p:attrNameLst>
                                      </p:cBhvr>
                                      <p:tavLst>
                                        <p:tav tm="0">
                                          <p:val>
                                            <p:fltVal val="0"/>
                                          </p:val>
                                        </p:tav>
                                        <p:tav tm="100000">
                                          <p:val>
                                            <p:strVal val="#ppt_h"/>
                                          </p:val>
                                        </p:tav>
                                      </p:tavLst>
                                    </p:anim>
                                    <p:animEffect transition="in" filter="fade">
                                      <p:cBhvr>
                                        <p:cTn id="31" dur="1000"/>
                                        <p:tgtEl>
                                          <p:spTgt spid="2051"/>
                                        </p:tgtEl>
                                      </p:cBhvr>
                                    </p:animEffect>
                                  </p:childTnLst>
                                </p:cTn>
                              </p:par>
                            </p:childTnLst>
                          </p:cTn>
                        </p:par>
                        <p:par>
                          <p:cTn id="32" fill="hold">
                            <p:stCondLst>
                              <p:cond delay="5000"/>
                            </p:stCondLst>
                            <p:childTnLst>
                              <p:par>
                                <p:cTn id="33" presetID="23" presetClass="entr" presetSubtype="16" fill="hold" grpId="0" nodeType="afterEffect">
                                  <p:stCondLst>
                                    <p:cond delay="0"/>
                                  </p:stCondLst>
                                  <p:childTnLst>
                                    <p:set>
                                      <p:cBhvr>
                                        <p:cTn id="34" dur="1" fill="hold">
                                          <p:stCondLst>
                                            <p:cond delay="0"/>
                                          </p:stCondLst>
                                        </p:cTn>
                                        <p:tgtEl>
                                          <p:spTgt spid="76824"/>
                                        </p:tgtEl>
                                        <p:attrNameLst>
                                          <p:attrName>style.visibility</p:attrName>
                                        </p:attrNameLst>
                                      </p:cBhvr>
                                      <p:to>
                                        <p:strVal val="visible"/>
                                      </p:to>
                                    </p:set>
                                    <p:anim calcmode="lin" valueType="num">
                                      <p:cBhvr>
                                        <p:cTn id="35" dur="500" fill="hold"/>
                                        <p:tgtEl>
                                          <p:spTgt spid="76824"/>
                                        </p:tgtEl>
                                        <p:attrNameLst>
                                          <p:attrName>ppt_w</p:attrName>
                                        </p:attrNameLst>
                                      </p:cBhvr>
                                      <p:tavLst>
                                        <p:tav tm="0">
                                          <p:val>
                                            <p:fltVal val="0"/>
                                          </p:val>
                                        </p:tav>
                                        <p:tav tm="100000">
                                          <p:val>
                                            <p:strVal val="#ppt_w"/>
                                          </p:val>
                                        </p:tav>
                                      </p:tavLst>
                                    </p:anim>
                                    <p:anim calcmode="lin" valueType="num">
                                      <p:cBhvr>
                                        <p:cTn id="36" dur="500" fill="hold"/>
                                        <p:tgtEl>
                                          <p:spTgt spid="768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22" grpId="0" animBg="1"/>
      <p:bldP spid="76823" grpId="0" animBg="1"/>
      <p:bldP spid="768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3"/>
          <p:cNvSpPr>
            <a:spLocks noGrp="1" noRot="1" noChangeArrowheads="1"/>
          </p:cNvSpPr>
          <p:nvPr>
            <p:ph idx="1"/>
          </p:nvPr>
        </p:nvSpPr>
        <p:spPr>
          <a:xfrm>
            <a:off x="857192" y="0"/>
            <a:ext cx="8286808" cy="719138"/>
          </a:xfrm>
        </p:spPr>
        <p:txBody>
          <a:bodyPr>
            <a:noAutofit/>
          </a:bodyPr>
          <a:lstStyle/>
          <a:p>
            <a:pPr>
              <a:lnSpc>
                <a:spcPct val="80000"/>
              </a:lnSpc>
              <a:buFont typeface="Wingdings" pitchFamily="2" charset="2"/>
              <a:buNone/>
            </a:pPr>
            <a:r>
              <a:rPr lang="ru-RU" altLang="ru-RU" sz="4400" b="1" i="1" spc="300" dirty="0" err="1" smtClean="0">
                <a:solidFill>
                  <a:srgbClr val="FF0000"/>
                </a:solidFill>
                <a:latin typeface="Times New Roman" pitchFamily="18" charset="0"/>
                <a:cs typeface="Times New Roman" pitchFamily="18" charset="0"/>
              </a:rPr>
              <a:t>Гильомом</a:t>
            </a:r>
            <a:r>
              <a:rPr lang="ru-RU" altLang="ru-RU" sz="4400" b="1" i="1" spc="300" dirty="0" smtClean="0">
                <a:solidFill>
                  <a:srgbClr val="FF0000"/>
                </a:solidFill>
                <a:latin typeface="Times New Roman" pitchFamily="18" charset="0"/>
                <a:cs typeface="Times New Roman" pitchFamily="18" charset="0"/>
              </a:rPr>
              <a:t> о роли трения</a:t>
            </a:r>
            <a:r>
              <a:rPr lang="ru-RU" altLang="ru-RU" sz="4400" dirty="0" smtClean="0">
                <a:solidFill>
                  <a:srgbClr val="800000"/>
                </a:solidFill>
                <a:effectLst>
                  <a:outerShdw blurRad="38100" dist="38100" dir="2700000" algn="tl">
                    <a:srgbClr val="000000"/>
                  </a:outerShdw>
                </a:effectLst>
                <a:latin typeface="Monotype Corsiva" pitchFamily="66" charset="0"/>
              </a:rPr>
              <a:t>  </a:t>
            </a:r>
            <a:endParaRPr lang="ru-RU" altLang="ru-RU" b="1" i="1" spc="300" dirty="0">
              <a:solidFill>
                <a:srgbClr val="FF0000"/>
              </a:solidFill>
              <a:effectLst/>
              <a:latin typeface="Times New Roman" pitchFamily="18" charset="0"/>
              <a:cs typeface="Times New Roman" pitchFamily="18" charset="0"/>
            </a:endParaRPr>
          </a:p>
        </p:txBody>
      </p:sp>
      <p:sp>
        <p:nvSpPr>
          <p:cNvPr id="72708" name="Text Box 4"/>
          <p:cNvSpPr txBox="1">
            <a:spLocks noChangeArrowheads="1"/>
          </p:cNvSpPr>
          <p:nvPr/>
        </p:nvSpPr>
        <p:spPr bwMode="auto">
          <a:xfrm>
            <a:off x="285720" y="1000108"/>
            <a:ext cx="8429684"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ru-RU" altLang="ru-RU" sz="2400" b="1" dirty="0">
                <a:solidFill>
                  <a:srgbClr val="002060"/>
                </a:solidFill>
                <a:latin typeface="Times New Roman" pitchFamily="18" charset="0"/>
                <a:cs typeface="Times New Roman" pitchFamily="18" charset="0"/>
              </a:rPr>
              <a:t>«Всем нам случалось выходить в гололедицу: сколько усилий требовалось, чтобы удерживаться от падения, сколько смешных движений приходилось нам проделывать, чтобы устоять! Это заставляет нас признать, что земля, по которой мы ходим, обладает драгоценным свойством, благодаря которому мы сохраняем равновесие без особых </a:t>
            </a:r>
            <a:r>
              <a:rPr lang="ru-RU" altLang="ru-RU" sz="2400" b="1" dirty="0" smtClean="0">
                <a:solidFill>
                  <a:srgbClr val="002060"/>
                </a:solidFill>
                <a:latin typeface="Times New Roman" pitchFamily="18" charset="0"/>
                <a:cs typeface="Times New Roman" pitchFamily="18" charset="0"/>
              </a:rPr>
              <a:t>усилий…»</a:t>
            </a:r>
            <a:endParaRPr lang="ru-RU" altLang="ru-RU" sz="2400" b="1" dirty="0">
              <a:solidFill>
                <a:srgbClr val="002060"/>
              </a:solidFill>
              <a:latin typeface="Times New Roman" pitchFamily="18" charset="0"/>
              <a:cs typeface="Times New Roman" pitchFamily="18" charset="0"/>
            </a:endParaRPr>
          </a:p>
        </p:txBody>
      </p:sp>
      <p:pic>
        <p:nvPicPr>
          <p:cNvPr id="72710" name="Picture 6" descr="587b7f5fe70b6ee17ec29beb9f57ccc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00562" y="3500438"/>
            <a:ext cx="4453908" cy="335756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Марина-документ\материал для презинтации\физика\gpict3.JPG"/>
          <p:cNvPicPr>
            <a:picLocks noChangeAspect="1" noChangeArrowheads="1"/>
          </p:cNvPicPr>
          <p:nvPr/>
        </p:nvPicPr>
        <p:blipFill>
          <a:blip r:embed="rId3" cstate="print"/>
          <a:srcRect/>
          <a:stretch>
            <a:fillRect/>
          </a:stretch>
        </p:blipFill>
        <p:spPr bwMode="auto">
          <a:xfrm>
            <a:off x="0" y="3786191"/>
            <a:ext cx="4286248" cy="307181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2708"/>
                                        </p:tgtEl>
                                        <p:attrNameLst>
                                          <p:attrName>style.visibility</p:attrName>
                                        </p:attrNameLst>
                                      </p:cBhvr>
                                      <p:to>
                                        <p:strVal val="visible"/>
                                      </p:to>
                                    </p:set>
                                    <p:anim calcmode="lin" valueType="num">
                                      <p:cBhvr>
                                        <p:cTn id="7" dur="1000" fill="hold"/>
                                        <p:tgtEl>
                                          <p:spTgt spid="72708"/>
                                        </p:tgtEl>
                                        <p:attrNameLst>
                                          <p:attrName>ppt_w</p:attrName>
                                        </p:attrNameLst>
                                      </p:cBhvr>
                                      <p:tavLst>
                                        <p:tav tm="0">
                                          <p:val>
                                            <p:fltVal val="0"/>
                                          </p:val>
                                        </p:tav>
                                        <p:tav tm="100000">
                                          <p:val>
                                            <p:strVal val="#ppt_w"/>
                                          </p:val>
                                        </p:tav>
                                      </p:tavLst>
                                    </p:anim>
                                    <p:anim calcmode="lin" valueType="num">
                                      <p:cBhvr>
                                        <p:cTn id="8" dur="1000" fill="hold"/>
                                        <p:tgtEl>
                                          <p:spTgt spid="72708"/>
                                        </p:tgtEl>
                                        <p:attrNameLst>
                                          <p:attrName>ppt_h</p:attrName>
                                        </p:attrNameLst>
                                      </p:cBhvr>
                                      <p:tavLst>
                                        <p:tav tm="0">
                                          <p:val>
                                            <p:fltVal val="0"/>
                                          </p:val>
                                        </p:tav>
                                        <p:tav tm="100000">
                                          <p:val>
                                            <p:strVal val="#ppt_h"/>
                                          </p:val>
                                        </p:tav>
                                      </p:tavLst>
                                    </p:anim>
                                    <p:animEffect transition="in" filter="fade">
                                      <p:cBhvr>
                                        <p:cTn id="9" dur="1000"/>
                                        <p:tgtEl>
                                          <p:spTgt spid="72708"/>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fade">
                                      <p:cBhvr>
                                        <p:cTn id="13" dur="2000"/>
                                        <p:tgtEl>
                                          <p:spTgt spid="3074"/>
                                        </p:tgtEl>
                                      </p:cBhvr>
                                    </p:animEffect>
                                  </p:childTnLst>
                                </p:cTn>
                              </p:par>
                            </p:childTnLst>
                          </p:cTn>
                        </p:par>
                        <p:par>
                          <p:cTn id="14" fill="hold">
                            <p:stCondLst>
                              <p:cond delay="3000"/>
                            </p:stCondLst>
                            <p:childTnLst>
                              <p:par>
                                <p:cTn id="15" presetID="10" presetClass="entr" presetSubtype="0" fill="hold" nodeType="afterEffect">
                                  <p:stCondLst>
                                    <p:cond delay="0"/>
                                  </p:stCondLst>
                                  <p:childTnLst>
                                    <p:set>
                                      <p:cBhvr>
                                        <p:cTn id="16" dur="1" fill="hold">
                                          <p:stCondLst>
                                            <p:cond delay="0"/>
                                          </p:stCondLst>
                                        </p:cTn>
                                        <p:tgtEl>
                                          <p:spTgt spid="72710"/>
                                        </p:tgtEl>
                                        <p:attrNameLst>
                                          <p:attrName>style.visibility</p:attrName>
                                        </p:attrNameLst>
                                      </p:cBhvr>
                                      <p:to>
                                        <p:strVal val="visible"/>
                                      </p:to>
                                    </p:set>
                                    <p:animEffect transition="in" filter="fade">
                                      <p:cBhvr>
                                        <p:cTn id="17" dur="2000"/>
                                        <p:tgtEl>
                                          <p:spTgt spid="72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Марина-документ\материал для презинтации\физика\earth.gif"/>
          <p:cNvPicPr>
            <a:picLocks noChangeAspect="1" noChangeArrowheads="1"/>
          </p:cNvPicPr>
          <p:nvPr/>
        </p:nvPicPr>
        <p:blipFill>
          <a:blip r:embed="rId2" cstate="print"/>
          <a:srcRect/>
          <a:stretch>
            <a:fillRect/>
          </a:stretch>
        </p:blipFill>
        <p:spPr bwMode="auto">
          <a:xfrm>
            <a:off x="571472" y="2143116"/>
            <a:ext cx="3357586" cy="3357586"/>
          </a:xfrm>
          <a:prstGeom prst="rect">
            <a:avLst/>
          </a:prstGeom>
          <a:noFill/>
        </p:spPr>
      </p:pic>
      <p:pic>
        <p:nvPicPr>
          <p:cNvPr id="4099" name="Picture 3" descr="D:\Марина-документ\материал для презинтации\физика\imagesд.jpeg"/>
          <p:cNvPicPr>
            <a:picLocks noChangeAspect="1" noChangeArrowheads="1"/>
          </p:cNvPicPr>
          <p:nvPr/>
        </p:nvPicPr>
        <p:blipFill>
          <a:blip r:embed="rId3" cstate="print"/>
          <a:srcRect/>
          <a:stretch>
            <a:fillRect/>
          </a:stretch>
        </p:blipFill>
        <p:spPr bwMode="auto">
          <a:xfrm>
            <a:off x="4929190" y="2071678"/>
            <a:ext cx="3714776" cy="3714776"/>
          </a:xfrm>
          <a:prstGeom prst="rect">
            <a:avLst/>
          </a:prstGeom>
          <a:noFill/>
        </p:spPr>
      </p:pic>
      <p:sp>
        <p:nvSpPr>
          <p:cNvPr id="6" name="TextBox 5"/>
          <p:cNvSpPr txBox="1"/>
          <p:nvPr/>
        </p:nvSpPr>
        <p:spPr>
          <a:xfrm>
            <a:off x="285720" y="0"/>
            <a:ext cx="8858280" cy="2800767"/>
          </a:xfrm>
          <a:prstGeom prst="rect">
            <a:avLst/>
          </a:prstGeom>
          <a:noFill/>
        </p:spPr>
        <p:txBody>
          <a:bodyPr wrap="square" rtlCol="0">
            <a:spAutoFit/>
          </a:bodyPr>
          <a:lstStyle/>
          <a:p>
            <a:pPr algn="ctr"/>
            <a:r>
              <a:rPr lang="ru-RU" altLang="ru-RU" sz="4400" b="1" i="1" dirty="0" smtClean="0">
                <a:solidFill>
                  <a:srgbClr val="FF0000"/>
                </a:solidFill>
                <a:latin typeface="Times New Roman" pitchFamily="18" charset="0"/>
                <a:cs typeface="Times New Roman" pitchFamily="18" charset="0"/>
              </a:rPr>
              <a:t>Не будь трения, Земля представляла бы шар без неровностей, подобно жидкой капли.</a:t>
            </a:r>
            <a:endParaRPr lang="uk-UA"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par>
                          <p:cTn id="10" fill="hold">
                            <p:stCondLst>
                              <p:cond delay="2000"/>
                            </p:stCondLst>
                            <p:childTnLst>
                              <p:par>
                                <p:cTn id="11" presetID="53" presetClass="entr" presetSubtype="0" fill="hold" nodeType="after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p:cTn id="13" dur="1000" fill="hold"/>
                                        <p:tgtEl>
                                          <p:spTgt spid="4098"/>
                                        </p:tgtEl>
                                        <p:attrNameLst>
                                          <p:attrName>ppt_w</p:attrName>
                                        </p:attrNameLst>
                                      </p:cBhvr>
                                      <p:tavLst>
                                        <p:tav tm="0">
                                          <p:val>
                                            <p:fltVal val="0"/>
                                          </p:val>
                                        </p:tav>
                                        <p:tav tm="100000">
                                          <p:val>
                                            <p:strVal val="#ppt_w"/>
                                          </p:val>
                                        </p:tav>
                                      </p:tavLst>
                                    </p:anim>
                                    <p:anim calcmode="lin" valueType="num">
                                      <p:cBhvr>
                                        <p:cTn id="14" dur="1000" fill="hold"/>
                                        <p:tgtEl>
                                          <p:spTgt spid="4098"/>
                                        </p:tgtEl>
                                        <p:attrNameLst>
                                          <p:attrName>ppt_h</p:attrName>
                                        </p:attrNameLst>
                                      </p:cBhvr>
                                      <p:tavLst>
                                        <p:tav tm="0">
                                          <p:val>
                                            <p:fltVal val="0"/>
                                          </p:val>
                                        </p:tav>
                                        <p:tav tm="100000">
                                          <p:val>
                                            <p:strVal val="#ppt_h"/>
                                          </p:val>
                                        </p:tav>
                                      </p:tavLst>
                                    </p:anim>
                                    <p:animEffect transition="in" filter="fade">
                                      <p:cBhvr>
                                        <p:cTn id="15" dur="1000"/>
                                        <p:tgtEl>
                                          <p:spTgt spid="4098"/>
                                        </p:tgtEl>
                                      </p:cBhvr>
                                    </p:animEffect>
                                  </p:childTnLst>
                                </p:cTn>
                              </p:par>
                            </p:childTnLst>
                          </p:cTn>
                        </p:par>
                        <p:par>
                          <p:cTn id="16" fill="hold">
                            <p:stCondLst>
                              <p:cond delay="3000"/>
                            </p:stCondLst>
                            <p:childTnLst>
                              <p:par>
                                <p:cTn id="17" presetID="53" presetClass="entr" presetSubtype="0" fill="hold" nodeType="afterEffect">
                                  <p:stCondLst>
                                    <p:cond delay="0"/>
                                  </p:stCondLst>
                                  <p:childTnLst>
                                    <p:set>
                                      <p:cBhvr>
                                        <p:cTn id="18" dur="1" fill="hold">
                                          <p:stCondLst>
                                            <p:cond delay="0"/>
                                          </p:stCondLst>
                                        </p:cTn>
                                        <p:tgtEl>
                                          <p:spTgt spid="4099"/>
                                        </p:tgtEl>
                                        <p:attrNameLst>
                                          <p:attrName>style.visibility</p:attrName>
                                        </p:attrNameLst>
                                      </p:cBhvr>
                                      <p:to>
                                        <p:strVal val="visible"/>
                                      </p:to>
                                    </p:set>
                                    <p:anim calcmode="lin" valueType="num">
                                      <p:cBhvr>
                                        <p:cTn id="19" dur="1000" fill="hold"/>
                                        <p:tgtEl>
                                          <p:spTgt spid="4099"/>
                                        </p:tgtEl>
                                        <p:attrNameLst>
                                          <p:attrName>ppt_w</p:attrName>
                                        </p:attrNameLst>
                                      </p:cBhvr>
                                      <p:tavLst>
                                        <p:tav tm="0">
                                          <p:val>
                                            <p:fltVal val="0"/>
                                          </p:val>
                                        </p:tav>
                                        <p:tav tm="100000">
                                          <p:val>
                                            <p:strVal val="#ppt_w"/>
                                          </p:val>
                                        </p:tav>
                                      </p:tavLst>
                                    </p:anim>
                                    <p:anim calcmode="lin" valueType="num">
                                      <p:cBhvr>
                                        <p:cTn id="20" dur="1000" fill="hold"/>
                                        <p:tgtEl>
                                          <p:spTgt spid="4099"/>
                                        </p:tgtEl>
                                        <p:attrNameLst>
                                          <p:attrName>ppt_h</p:attrName>
                                        </p:attrNameLst>
                                      </p:cBhvr>
                                      <p:tavLst>
                                        <p:tav tm="0">
                                          <p:val>
                                            <p:fltVal val="0"/>
                                          </p:val>
                                        </p:tav>
                                        <p:tav tm="100000">
                                          <p:val>
                                            <p:strVal val="#ppt_h"/>
                                          </p:val>
                                        </p:tav>
                                      </p:tavLst>
                                    </p:anim>
                                    <p:animEffect transition="in" filter="fade">
                                      <p:cBhvr>
                                        <p:cTn id="21" dur="1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9" name="Picture 11" descr="5"/>
          <p:cNvPicPr>
            <a:picLocks noChangeAspect="1" noChangeArrowheads="1"/>
          </p:cNvPicPr>
          <p:nvPr/>
        </p:nvPicPr>
        <p:blipFill>
          <a:blip r:embed="rId3" cstate="print"/>
          <a:srcRect/>
          <a:stretch>
            <a:fillRect/>
          </a:stretch>
        </p:blipFill>
        <p:spPr bwMode="auto">
          <a:xfrm>
            <a:off x="827584" y="1700808"/>
            <a:ext cx="7646987" cy="2389188"/>
          </a:xfrm>
          <a:prstGeom prst="rect">
            <a:avLst/>
          </a:prstGeom>
          <a:noFill/>
          <a:ln w="9525">
            <a:noFill/>
            <a:miter lim="800000"/>
            <a:headEnd/>
            <a:tailEnd/>
          </a:ln>
        </p:spPr>
      </p:pic>
      <p:sp>
        <p:nvSpPr>
          <p:cNvPr id="8200" name="Text Box 39"/>
          <p:cNvSpPr txBox="1">
            <a:spLocks noChangeArrowheads="1"/>
          </p:cNvSpPr>
          <p:nvPr/>
        </p:nvSpPr>
        <p:spPr bwMode="auto">
          <a:xfrm>
            <a:off x="714348" y="0"/>
            <a:ext cx="7967667" cy="769441"/>
          </a:xfrm>
          <a:prstGeom prst="rect">
            <a:avLst/>
          </a:prstGeom>
          <a:noFill/>
          <a:ln w="9525">
            <a:noFill/>
            <a:miter lim="800000"/>
            <a:headEnd/>
            <a:tailEnd/>
          </a:ln>
        </p:spPr>
        <p:txBody>
          <a:bodyPr wrap="square">
            <a:spAutoFit/>
          </a:bodyPr>
          <a:lstStyle/>
          <a:p>
            <a:pPr algn="ctr">
              <a:spcBef>
                <a:spcPct val="50000"/>
              </a:spcBef>
            </a:pPr>
            <a:r>
              <a:rPr lang="ru-RU" sz="4400" b="1" i="1" spc="300" dirty="0">
                <a:solidFill>
                  <a:srgbClr val="FF0000"/>
                </a:solidFill>
                <a:latin typeface="Times New Roman" pitchFamily="18" charset="0"/>
                <a:cs typeface="Times New Roman" pitchFamily="18" charset="0"/>
              </a:rPr>
              <a:t>Направление силы трения</a:t>
            </a:r>
            <a:endParaRPr lang="en-US" sz="4400" b="1" i="1" spc="300" dirty="0">
              <a:solidFill>
                <a:srgbClr val="FF0000"/>
              </a:solidFill>
              <a:latin typeface="Times New Roman" pitchFamily="18" charset="0"/>
              <a:cs typeface="Times New Roman" pitchFamily="18" charset="0"/>
            </a:endParaRPr>
          </a:p>
        </p:txBody>
      </p:sp>
      <p:grpSp>
        <p:nvGrpSpPr>
          <p:cNvPr id="2" name="Group 23"/>
          <p:cNvGrpSpPr>
            <a:grpSpLocks/>
          </p:cNvGrpSpPr>
          <p:nvPr/>
        </p:nvGrpSpPr>
        <p:grpSpPr bwMode="auto">
          <a:xfrm>
            <a:off x="827088" y="2570163"/>
            <a:ext cx="3436937" cy="1963737"/>
            <a:chOff x="521" y="2201"/>
            <a:chExt cx="2165" cy="1237"/>
          </a:xfrm>
        </p:grpSpPr>
        <p:pic>
          <p:nvPicPr>
            <p:cNvPr id="8214" name="Picture 12" descr="6"/>
            <p:cNvPicPr>
              <a:picLocks noChangeAspect="1" noChangeArrowheads="1"/>
            </p:cNvPicPr>
            <p:nvPr/>
          </p:nvPicPr>
          <p:blipFill>
            <a:blip r:embed="rId4" cstate="print"/>
            <a:srcRect/>
            <a:stretch>
              <a:fillRect/>
            </a:stretch>
          </p:blipFill>
          <p:spPr bwMode="auto">
            <a:xfrm>
              <a:off x="521" y="2201"/>
              <a:ext cx="1621" cy="987"/>
            </a:xfrm>
            <a:prstGeom prst="rect">
              <a:avLst/>
            </a:prstGeom>
            <a:noFill/>
            <a:ln w="9525">
              <a:noFill/>
              <a:miter lim="800000"/>
              <a:headEnd/>
              <a:tailEnd/>
            </a:ln>
          </p:spPr>
        </p:pic>
        <p:grpSp>
          <p:nvGrpSpPr>
            <p:cNvPr id="3" name="Group 17"/>
            <p:cNvGrpSpPr>
              <a:grpSpLocks/>
            </p:cNvGrpSpPr>
            <p:nvPr/>
          </p:nvGrpSpPr>
          <p:grpSpPr bwMode="auto">
            <a:xfrm>
              <a:off x="1973" y="2342"/>
              <a:ext cx="713" cy="453"/>
              <a:chOff x="1973" y="2342"/>
              <a:chExt cx="713" cy="453"/>
            </a:xfrm>
          </p:grpSpPr>
          <p:sp>
            <p:nvSpPr>
              <p:cNvPr id="8221" name="AutoShape 14"/>
              <p:cNvSpPr>
                <a:spLocks noChangeArrowheads="1"/>
              </p:cNvSpPr>
              <p:nvPr/>
            </p:nvSpPr>
            <p:spPr bwMode="auto">
              <a:xfrm>
                <a:off x="1973" y="2704"/>
                <a:ext cx="499" cy="91"/>
              </a:xfrm>
              <a:prstGeom prst="rightArrow">
                <a:avLst>
                  <a:gd name="adj1" fmla="val 50000"/>
                  <a:gd name="adj2" fmla="val 137088"/>
                </a:avLst>
              </a:prstGeom>
              <a:solidFill>
                <a:srgbClr val="0000FF"/>
              </a:solidFill>
              <a:ln w="9525">
                <a:solidFill>
                  <a:srgbClr val="0000FF"/>
                </a:solidFill>
                <a:miter lim="800000"/>
                <a:headEnd/>
                <a:tailEnd/>
              </a:ln>
            </p:spPr>
            <p:txBody>
              <a:bodyPr wrap="none" anchor="ctr"/>
              <a:lstStyle/>
              <a:p>
                <a:endParaRPr lang="ru-RU"/>
              </a:p>
            </p:txBody>
          </p:sp>
          <p:sp>
            <p:nvSpPr>
              <p:cNvPr id="8222" name="Text Box 15"/>
              <p:cNvSpPr txBox="1">
                <a:spLocks noChangeArrowheads="1"/>
              </p:cNvSpPr>
              <p:nvPr/>
            </p:nvSpPr>
            <p:spPr bwMode="auto">
              <a:xfrm>
                <a:off x="2084" y="2342"/>
                <a:ext cx="602" cy="327"/>
              </a:xfrm>
              <a:prstGeom prst="rect">
                <a:avLst/>
              </a:prstGeom>
              <a:noFill/>
              <a:ln w="9525">
                <a:noFill/>
                <a:miter lim="800000"/>
                <a:headEnd/>
                <a:tailEnd/>
              </a:ln>
            </p:spPr>
            <p:txBody>
              <a:bodyPr wrap="none">
                <a:spAutoFit/>
              </a:bodyPr>
              <a:lstStyle/>
              <a:p>
                <a:r>
                  <a:rPr lang="en-US" sz="2800" b="1" i="1">
                    <a:solidFill>
                      <a:srgbClr val="0000FF"/>
                    </a:solidFill>
                    <a:latin typeface="Times New Roman" pitchFamily="18" charset="0"/>
                  </a:rPr>
                  <a:t>F</a:t>
                </a:r>
                <a:r>
                  <a:rPr lang="ru-RU" sz="2800" b="1" i="1" baseline="-25000">
                    <a:solidFill>
                      <a:srgbClr val="0000FF"/>
                    </a:solidFill>
                    <a:latin typeface="Times New Roman" pitchFamily="18" charset="0"/>
                  </a:rPr>
                  <a:t>тяги</a:t>
                </a:r>
              </a:p>
            </p:txBody>
          </p:sp>
        </p:grpSp>
        <p:sp>
          <p:nvSpPr>
            <p:cNvPr id="8216" name="Line 16"/>
            <p:cNvSpPr>
              <a:spLocks noChangeShapeType="1"/>
            </p:cNvSpPr>
            <p:nvPr/>
          </p:nvSpPr>
          <p:spPr bwMode="auto">
            <a:xfrm>
              <a:off x="2142" y="2412"/>
              <a:ext cx="263" cy="0"/>
            </a:xfrm>
            <a:prstGeom prst="line">
              <a:avLst/>
            </a:prstGeom>
            <a:noFill/>
            <a:ln w="28575">
              <a:solidFill>
                <a:srgbClr val="0000FF"/>
              </a:solidFill>
              <a:round/>
              <a:headEnd/>
              <a:tailEnd type="triangle" w="med" len="med"/>
            </a:ln>
          </p:spPr>
          <p:txBody>
            <a:bodyPr/>
            <a:lstStyle/>
            <a:p>
              <a:endParaRPr lang="ru-RU"/>
            </a:p>
          </p:txBody>
        </p:sp>
        <p:grpSp>
          <p:nvGrpSpPr>
            <p:cNvPr id="4" name="Group 21"/>
            <p:cNvGrpSpPr>
              <a:grpSpLocks/>
            </p:cNvGrpSpPr>
            <p:nvPr/>
          </p:nvGrpSpPr>
          <p:grpSpPr bwMode="auto">
            <a:xfrm>
              <a:off x="521" y="2895"/>
              <a:ext cx="667" cy="543"/>
              <a:chOff x="521" y="2895"/>
              <a:chExt cx="667" cy="543"/>
            </a:xfrm>
          </p:grpSpPr>
          <p:sp>
            <p:nvSpPr>
              <p:cNvPr id="8218" name="AutoShape 18"/>
              <p:cNvSpPr>
                <a:spLocks noChangeArrowheads="1"/>
              </p:cNvSpPr>
              <p:nvPr/>
            </p:nvSpPr>
            <p:spPr bwMode="auto">
              <a:xfrm>
                <a:off x="521" y="2895"/>
                <a:ext cx="499" cy="91"/>
              </a:xfrm>
              <a:prstGeom prst="leftArrow">
                <a:avLst>
                  <a:gd name="adj1" fmla="val 50000"/>
                  <a:gd name="adj2" fmla="val 137088"/>
                </a:avLst>
              </a:prstGeom>
              <a:solidFill>
                <a:srgbClr val="0000FF"/>
              </a:solidFill>
              <a:ln w="9525">
                <a:solidFill>
                  <a:srgbClr val="0000FF"/>
                </a:solidFill>
                <a:miter lim="800000"/>
                <a:headEnd/>
                <a:tailEnd/>
              </a:ln>
            </p:spPr>
            <p:txBody>
              <a:bodyPr wrap="none" anchor="ctr"/>
              <a:lstStyle/>
              <a:p>
                <a:endParaRPr lang="ru-RU"/>
              </a:p>
            </p:txBody>
          </p:sp>
          <p:sp>
            <p:nvSpPr>
              <p:cNvPr id="8219" name="Rectangle 19"/>
              <p:cNvSpPr>
                <a:spLocks noChangeArrowheads="1"/>
              </p:cNvSpPr>
              <p:nvPr/>
            </p:nvSpPr>
            <p:spPr bwMode="auto">
              <a:xfrm>
                <a:off x="729" y="3111"/>
                <a:ext cx="459" cy="327"/>
              </a:xfrm>
              <a:prstGeom prst="rect">
                <a:avLst/>
              </a:prstGeom>
              <a:noFill/>
              <a:ln w="9525">
                <a:noFill/>
                <a:miter lim="800000"/>
                <a:headEnd/>
                <a:tailEnd/>
              </a:ln>
            </p:spPr>
            <p:txBody>
              <a:bodyPr wrap="none">
                <a:spAutoFit/>
              </a:bodyPr>
              <a:lstStyle/>
              <a:p>
                <a:r>
                  <a:rPr lang="en-US" sz="2800" b="1" i="1">
                    <a:solidFill>
                      <a:srgbClr val="0000FF"/>
                    </a:solidFill>
                    <a:latin typeface="Times New Roman" pitchFamily="18" charset="0"/>
                  </a:rPr>
                  <a:t>F</a:t>
                </a:r>
                <a:r>
                  <a:rPr lang="ru-RU" sz="2800" b="1" i="1" baseline="-25000">
                    <a:solidFill>
                      <a:srgbClr val="0000FF"/>
                    </a:solidFill>
                    <a:latin typeface="Times New Roman" pitchFamily="18" charset="0"/>
                  </a:rPr>
                  <a:t>тр</a:t>
                </a:r>
              </a:p>
            </p:txBody>
          </p:sp>
          <p:sp>
            <p:nvSpPr>
              <p:cNvPr id="8220" name="Line 20"/>
              <p:cNvSpPr>
                <a:spLocks noChangeShapeType="1"/>
              </p:cNvSpPr>
              <p:nvPr/>
            </p:nvSpPr>
            <p:spPr bwMode="auto">
              <a:xfrm>
                <a:off x="767" y="3158"/>
                <a:ext cx="263" cy="0"/>
              </a:xfrm>
              <a:prstGeom prst="line">
                <a:avLst/>
              </a:prstGeom>
              <a:noFill/>
              <a:ln w="28575">
                <a:solidFill>
                  <a:srgbClr val="0000FF"/>
                </a:solidFill>
                <a:round/>
                <a:headEnd/>
                <a:tailEnd type="triangle" w="med" len="med"/>
              </a:ln>
            </p:spPr>
            <p:txBody>
              <a:bodyPr/>
              <a:lstStyle/>
              <a:p>
                <a:endParaRPr lang="ru-RU"/>
              </a:p>
            </p:txBody>
          </p:sp>
        </p:grpSp>
      </p:grpSp>
      <p:grpSp>
        <p:nvGrpSpPr>
          <p:cNvPr id="5" name="Group 35"/>
          <p:cNvGrpSpPr>
            <a:grpSpLocks/>
          </p:cNvGrpSpPr>
          <p:nvPr/>
        </p:nvGrpSpPr>
        <p:grpSpPr bwMode="auto">
          <a:xfrm>
            <a:off x="5399088" y="2792413"/>
            <a:ext cx="1131887" cy="719137"/>
            <a:chOff x="3401" y="2346"/>
            <a:chExt cx="713" cy="453"/>
          </a:xfrm>
        </p:grpSpPr>
        <p:grpSp>
          <p:nvGrpSpPr>
            <p:cNvPr id="6" name="Group 26"/>
            <p:cNvGrpSpPr>
              <a:grpSpLocks/>
            </p:cNvGrpSpPr>
            <p:nvPr/>
          </p:nvGrpSpPr>
          <p:grpSpPr bwMode="auto">
            <a:xfrm>
              <a:off x="3401" y="2346"/>
              <a:ext cx="713" cy="453"/>
              <a:chOff x="1973" y="2342"/>
              <a:chExt cx="713" cy="453"/>
            </a:xfrm>
          </p:grpSpPr>
          <p:sp>
            <p:nvSpPr>
              <p:cNvPr id="8212" name="AutoShape 27"/>
              <p:cNvSpPr>
                <a:spLocks noChangeArrowheads="1"/>
              </p:cNvSpPr>
              <p:nvPr/>
            </p:nvSpPr>
            <p:spPr bwMode="auto">
              <a:xfrm>
                <a:off x="1973" y="2704"/>
                <a:ext cx="499" cy="91"/>
              </a:xfrm>
              <a:prstGeom prst="rightArrow">
                <a:avLst>
                  <a:gd name="adj1" fmla="val 50000"/>
                  <a:gd name="adj2" fmla="val 137088"/>
                </a:avLst>
              </a:prstGeom>
              <a:solidFill>
                <a:srgbClr val="0000FF"/>
              </a:solidFill>
              <a:ln w="9525">
                <a:solidFill>
                  <a:srgbClr val="0000FF"/>
                </a:solidFill>
                <a:miter lim="800000"/>
                <a:headEnd/>
                <a:tailEnd/>
              </a:ln>
            </p:spPr>
            <p:txBody>
              <a:bodyPr wrap="none" anchor="ctr"/>
              <a:lstStyle/>
              <a:p>
                <a:endParaRPr lang="ru-RU"/>
              </a:p>
            </p:txBody>
          </p:sp>
          <p:sp>
            <p:nvSpPr>
              <p:cNvPr id="8213" name="Text Box 28"/>
              <p:cNvSpPr txBox="1">
                <a:spLocks noChangeArrowheads="1"/>
              </p:cNvSpPr>
              <p:nvPr/>
            </p:nvSpPr>
            <p:spPr bwMode="auto">
              <a:xfrm>
                <a:off x="2084" y="2342"/>
                <a:ext cx="602" cy="327"/>
              </a:xfrm>
              <a:prstGeom prst="rect">
                <a:avLst/>
              </a:prstGeom>
              <a:noFill/>
              <a:ln w="9525">
                <a:noFill/>
                <a:miter lim="800000"/>
                <a:headEnd/>
                <a:tailEnd/>
              </a:ln>
            </p:spPr>
            <p:txBody>
              <a:bodyPr wrap="none">
                <a:spAutoFit/>
              </a:bodyPr>
              <a:lstStyle/>
              <a:p>
                <a:r>
                  <a:rPr lang="en-US" sz="2800" b="1" i="1">
                    <a:solidFill>
                      <a:srgbClr val="0000FF"/>
                    </a:solidFill>
                    <a:latin typeface="Times New Roman" pitchFamily="18" charset="0"/>
                  </a:rPr>
                  <a:t>F</a:t>
                </a:r>
                <a:r>
                  <a:rPr lang="ru-RU" sz="2800" b="1" i="1" baseline="-25000">
                    <a:solidFill>
                      <a:srgbClr val="0000FF"/>
                    </a:solidFill>
                    <a:latin typeface="Times New Roman" pitchFamily="18" charset="0"/>
                  </a:rPr>
                  <a:t>тяги</a:t>
                </a:r>
              </a:p>
            </p:txBody>
          </p:sp>
        </p:grpSp>
        <p:sp>
          <p:nvSpPr>
            <p:cNvPr id="8211" name="Line 29"/>
            <p:cNvSpPr>
              <a:spLocks noChangeShapeType="1"/>
            </p:cNvSpPr>
            <p:nvPr/>
          </p:nvSpPr>
          <p:spPr bwMode="auto">
            <a:xfrm>
              <a:off x="3570" y="2416"/>
              <a:ext cx="263" cy="0"/>
            </a:xfrm>
            <a:prstGeom prst="line">
              <a:avLst/>
            </a:prstGeom>
            <a:noFill/>
            <a:ln w="28575">
              <a:solidFill>
                <a:srgbClr val="0000FF"/>
              </a:solidFill>
              <a:round/>
              <a:headEnd/>
              <a:tailEnd type="triangle" w="med" len="med"/>
            </a:ln>
          </p:spPr>
          <p:txBody>
            <a:bodyPr/>
            <a:lstStyle/>
            <a:p>
              <a:endParaRPr lang="ru-RU"/>
            </a:p>
          </p:txBody>
        </p:sp>
      </p:grpSp>
      <p:grpSp>
        <p:nvGrpSpPr>
          <p:cNvPr id="7" name="Group 34"/>
          <p:cNvGrpSpPr>
            <a:grpSpLocks/>
          </p:cNvGrpSpPr>
          <p:nvPr/>
        </p:nvGrpSpPr>
        <p:grpSpPr bwMode="auto">
          <a:xfrm>
            <a:off x="3094038" y="2576513"/>
            <a:ext cx="2573337" cy="1963737"/>
            <a:chOff x="1949" y="2205"/>
            <a:chExt cx="1621" cy="1237"/>
          </a:xfrm>
        </p:grpSpPr>
        <p:pic>
          <p:nvPicPr>
            <p:cNvPr id="8205" name="Picture 25" descr="6"/>
            <p:cNvPicPr>
              <a:picLocks noChangeAspect="1" noChangeArrowheads="1"/>
            </p:cNvPicPr>
            <p:nvPr/>
          </p:nvPicPr>
          <p:blipFill>
            <a:blip r:embed="rId4" cstate="print"/>
            <a:srcRect/>
            <a:stretch>
              <a:fillRect/>
            </a:stretch>
          </p:blipFill>
          <p:spPr bwMode="auto">
            <a:xfrm>
              <a:off x="1949" y="2205"/>
              <a:ext cx="1621" cy="987"/>
            </a:xfrm>
            <a:prstGeom prst="rect">
              <a:avLst/>
            </a:prstGeom>
            <a:noFill/>
            <a:ln w="9525">
              <a:noFill/>
              <a:miter lim="800000"/>
              <a:headEnd/>
              <a:tailEnd/>
            </a:ln>
          </p:spPr>
        </p:pic>
        <p:grpSp>
          <p:nvGrpSpPr>
            <p:cNvPr id="8" name="Group 30"/>
            <p:cNvGrpSpPr>
              <a:grpSpLocks/>
            </p:cNvGrpSpPr>
            <p:nvPr/>
          </p:nvGrpSpPr>
          <p:grpSpPr bwMode="auto">
            <a:xfrm>
              <a:off x="1949" y="2899"/>
              <a:ext cx="667" cy="543"/>
              <a:chOff x="521" y="2895"/>
              <a:chExt cx="667" cy="543"/>
            </a:xfrm>
          </p:grpSpPr>
          <p:sp>
            <p:nvSpPr>
              <p:cNvPr id="8207" name="AutoShape 31"/>
              <p:cNvSpPr>
                <a:spLocks noChangeArrowheads="1"/>
              </p:cNvSpPr>
              <p:nvPr/>
            </p:nvSpPr>
            <p:spPr bwMode="auto">
              <a:xfrm>
                <a:off x="521" y="2895"/>
                <a:ext cx="499" cy="91"/>
              </a:xfrm>
              <a:prstGeom prst="leftArrow">
                <a:avLst>
                  <a:gd name="adj1" fmla="val 50000"/>
                  <a:gd name="adj2" fmla="val 137088"/>
                </a:avLst>
              </a:prstGeom>
              <a:solidFill>
                <a:srgbClr val="0000FF"/>
              </a:solidFill>
              <a:ln w="9525">
                <a:solidFill>
                  <a:srgbClr val="0000FF"/>
                </a:solidFill>
                <a:miter lim="800000"/>
                <a:headEnd/>
                <a:tailEnd/>
              </a:ln>
            </p:spPr>
            <p:txBody>
              <a:bodyPr wrap="none" anchor="ctr"/>
              <a:lstStyle/>
              <a:p>
                <a:endParaRPr lang="ru-RU"/>
              </a:p>
            </p:txBody>
          </p:sp>
          <p:sp>
            <p:nvSpPr>
              <p:cNvPr id="8208" name="Rectangle 32"/>
              <p:cNvSpPr>
                <a:spLocks noChangeArrowheads="1"/>
              </p:cNvSpPr>
              <p:nvPr/>
            </p:nvSpPr>
            <p:spPr bwMode="auto">
              <a:xfrm>
                <a:off x="729" y="3111"/>
                <a:ext cx="459" cy="327"/>
              </a:xfrm>
              <a:prstGeom prst="rect">
                <a:avLst/>
              </a:prstGeom>
              <a:noFill/>
              <a:ln w="9525">
                <a:noFill/>
                <a:miter lim="800000"/>
                <a:headEnd/>
                <a:tailEnd/>
              </a:ln>
            </p:spPr>
            <p:txBody>
              <a:bodyPr wrap="none">
                <a:spAutoFit/>
              </a:bodyPr>
              <a:lstStyle/>
              <a:p>
                <a:r>
                  <a:rPr lang="en-US" sz="2800" b="1" i="1">
                    <a:solidFill>
                      <a:srgbClr val="0000FF"/>
                    </a:solidFill>
                    <a:latin typeface="Times New Roman" pitchFamily="18" charset="0"/>
                  </a:rPr>
                  <a:t>F</a:t>
                </a:r>
                <a:r>
                  <a:rPr lang="ru-RU" sz="2800" b="1" i="1" baseline="-25000">
                    <a:solidFill>
                      <a:srgbClr val="0000FF"/>
                    </a:solidFill>
                    <a:latin typeface="Times New Roman" pitchFamily="18" charset="0"/>
                  </a:rPr>
                  <a:t>тр</a:t>
                </a:r>
              </a:p>
            </p:txBody>
          </p:sp>
          <p:sp>
            <p:nvSpPr>
              <p:cNvPr id="8209" name="Line 33"/>
              <p:cNvSpPr>
                <a:spLocks noChangeShapeType="1"/>
              </p:cNvSpPr>
              <p:nvPr/>
            </p:nvSpPr>
            <p:spPr bwMode="auto">
              <a:xfrm>
                <a:off x="767" y="3158"/>
                <a:ext cx="263" cy="0"/>
              </a:xfrm>
              <a:prstGeom prst="line">
                <a:avLst/>
              </a:prstGeom>
              <a:noFill/>
              <a:ln w="28575">
                <a:solidFill>
                  <a:srgbClr val="0000FF"/>
                </a:solidFill>
                <a:round/>
                <a:headEnd/>
                <a:tailEnd type="triangle" w="med" len="med"/>
              </a:ln>
            </p:spPr>
            <p:txBody>
              <a:bodyPr/>
              <a:lstStyle/>
              <a:p>
                <a:endParaRPr lang="ru-RU"/>
              </a:p>
            </p:txBody>
          </p:sp>
        </p:grpSp>
      </p:grpSp>
      <p:sp>
        <p:nvSpPr>
          <p:cNvPr id="40996" name="Text Box 36"/>
          <p:cNvSpPr txBox="1">
            <a:spLocks noChangeArrowheads="1"/>
          </p:cNvSpPr>
          <p:nvPr/>
        </p:nvSpPr>
        <p:spPr bwMode="auto">
          <a:xfrm>
            <a:off x="714348" y="4429132"/>
            <a:ext cx="7750202" cy="1877437"/>
          </a:xfrm>
          <a:prstGeom prst="rect">
            <a:avLst/>
          </a:prstGeom>
          <a:noFill/>
          <a:ln w="9525">
            <a:noFill/>
            <a:miter lim="800000"/>
            <a:headEnd/>
            <a:tailEnd/>
          </a:ln>
          <a:effectLst/>
        </p:spPr>
        <p:txBody>
          <a:bodyPr wrap="square">
            <a:spAutoFit/>
          </a:bodyPr>
          <a:lstStyle/>
          <a:p>
            <a:pPr algn="ctr">
              <a:defRPr/>
            </a:pPr>
            <a:r>
              <a:rPr lang="ru-RU" sz="2800" b="1" dirty="0">
                <a:solidFill>
                  <a:srgbClr val="000066"/>
                </a:solidFill>
                <a:latin typeface="Times New Roman" pitchFamily="18" charset="0"/>
                <a:cs typeface="Times New Roman" pitchFamily="18" charset="0"/>
              </a:rPr>
              <a:t>Сила трения </a:t>
            </a:r>
            <a:r>
              <a:rPr lang="ru-RU" sz="2800" b="1" dirty="0" smtClean="0">
                <a:solidFill>
                  <a:srgbClr val="000066"/>
                </a:solidFill>
                <a:latin typeface="Times New Roman" pitchFamily="18" charset="0"/>
                <a:cs typeface="Times New Roman" pitchFamily="18" charset="0"/>
              </a:rPr>
              <a:t>возникает при соприкосновении взаимодействующих тел и направлена </a:t>
            </a:r>
            <a:r>
              <a:rPr lang="ru-RU" sz="2800" b="1" dirty="0">
                <a:solidFill>
                  <a:srgbClr val="C00000"/>
                </a:solidFill>
                <a:latin typeface="Times New Roman" pitchFamily="18" charset="0"/>
                <a:cs typeface="Times New Roman" pitchFamily="18" charset="0"/>
              </a:rPr>
              <a:t>противоположно</a:t>
            </a:r>
            <a:r>
              <a:rPr lang="ru-RU" sz="2800" b="1" dirty="0">
                <a:solidFill>
                  <a:srgbClr val="C00000"/>
                </a:solidFill>
                <a:effectLst>
                  <a:outerShdw blurRad="38100" dist="38100" dir="2700000" algn="tl">
                    <a:srgbClr val="000000"/>
                  </a:outerShdw>
                </a:effectLst>
                <a:latin typeface="Times New Roman" pitchFamily="18" charset="0"/>
                <a:cs typeface="Times New Roman" pitchFamily="18" charset="0"/>
              </a:rPr>
              <a:t> </a:t>
            </a:r>
            <a:r>
              <a:rPr lang="ru-RU" sz="2800" b="1" dirty="0">
                <a:solidFill>
                  <a:srgbClr val="000066"/>
                </a:solidFill>
                <a:latin typeface="Times New Roman" pitchFamily="18" charset="0"/>
                <a:cs typeface="Times New Roman" pitchFamily="18" charset="0"/>
              </a:rPr>
              <a:t>направлению движения, приложена в точке контакта трущихся тел.</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63" presetClass="path" presetSubtype="0" fill="hold" nodeType="afterEffect">
                                  <p:stCondLst>
                                    <p:cond delay="0"/>
                                  </p:stCondLst>
                                  <p:childTnLst>
                                    <p:animMotion origin="layout" path="M 0 0  L 0.25 0  E" pathEditMode="relative" ptsTypes="">
                                      <p:cBhvr>
                                        <p:cTn id="9" dur="3000" fill="hold"/>
                                        <p:tgtEl>
                                          <p:spTgt spid="2"/>
                                        </p:tgtEl>
                                        <p:attrNameLst>
                                          <p:attrName>ppt_x</p:attrName>
                                          <p:attrName>ppt_y</p:attrName>
                                        </p:attrNameLst>
                                      </p:cBhvr>
                                    </p:animMotion>
                                  </p:childTnLst>
                                </p:cTn>
                              </p:par>
                            </p:childTnLst>
                          </p:cTn>
                        </p:par>
                        <p:par>
                          <p:cTn id="10" fill="hold">
                            <p:stCondLst>
                              <p:cond delay="3000"/>
                            </p:stCondLst>
                            <p:childTnLst>
                              <p:par>
                                <p:cTn id="11" presetID="1" presetClass="exit" presetSubtype="0" fill="hold" nodeType="after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par>
                          <p:cTn id="13" fill="hold">
                            <p:stCondLst>
                              <p:cond delay="3000"/>
                            </p:stCondLst>
                            <p:childTnLst>
                              <p:par>
                                <p:cTn id="14" presetID="1"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par>
                          <p:cTn id="19" fill="hold">
                            <p:stCondLst>
                              <p:cond delay="3000"/>
                            </p:stCondLst>
                            <p:childTnLst>
                              <p:par>
                                <p:cTn id="20" presetID="63" presetClass="path" presetSubtype="0" decel="50000" fill="hold" nodeType="afterEffect">
                                  <p:stCondLst>
                                    <p:cond delay="0"/>
                                  </p:stCondLst>
                                  <p:childTnLst>
                                    <p:animMotion origin="layout" path="M -3.05556E-6 -2.22222E-6 L 0.37535 -2.22222E-6 " pathEditMode="relative" rAng="0" ptsTypes="AA">
                                      <p:cBhvr>
                                        <p:cTn id="21" dur="5000" fill="hold"/>
                                        <p:tgtEl>
                                          <p:spTgt spid="7"/>
                                        </p:tgtEl>
                                        <p:attrNameLst>
                                          <p:attrName>ppt_x</p:attrName>
                                          <p:attrName>ppt_y</p:attrName>
                                        </p:attrNameLst>
                                      </p:cBhvr>
                                      <p:rCtr x="188" y="0"/>
                                    </p:animMotion>
                                  </p:childTnLst>
                                </p:cTn>
                              </p:par>
                              <p:par>
                                <p:cTn id="22" presetID="63" presetClass="path" presetSubtype="0" decel="50000" fill="hold" nodeType="withEffect">
                                  <p:stCondLst>
                                    <p:cond delay="0"/>
                                  </p:stCondLst>
                                  <p:childTnLst>
                                    <p:animMotion origin="layout" path="M 3.05556E-6 4.62428E-7 L 0.32812 -0.00139 " pathEditMode="relative" rAng="0" ptsTypes="AA">
                                      <p:cBhvr>
                                        <p:cTn id="23" dur="5000" fill="hold"/>
                                        <p:tgtEl>
                                          <p:spTgt spid="5"/>
                                        </p:tgtEl>
                                        <p:attrNameLst>
                                          <p:attrName>ppt_x</p:attrName>
                                          <p:attrName>ppt_y</p:attrName>
                                        </p:attrNameLst>
                                      </p:cBhvr>
                                      <p:rCtr x="164" y="-1"/>
                                    </p:animMotion>
                                  </p:childTnLst>
                                </p:cTn>
                              </p:par>
                            </p:childTnLst>
                          </p:cTn>
                        </p:par>
                        <p:par>
                          <p:cTn id="24" fill="hold">
                            <p:stCondLst>
                              <p:cond delay="8000"/>
                            </p:stCondLst>
                            <p:childTnLst>
                              <p:par>
                                <p:cTn id="25" presetID="53" presetClass="entr" presetSubtype="0" fill="hold" grpId="0" nodeType="afterEffect">
                                  <p:stCondLst>
                                    <p:cond delay="0"/>
                                  </p:stCondLst>
                                  <p:childTnLst>
                                    <p:set>
                                      <p:cBhvr>
                                        <p:cTn id="26" dur="1" fill="hold">
                                          <p:stCondLst>
                                            <p:cond delay="0"/>
                                          </p:stCondLst>
                                        </p:cTn>
                                        <p:tgtEl>
                                          <p:spTgt spid="40996"/>
                                        </p:tgtEl>
                                        <p:attrNameLst>
                                          <p:attrName>style.visibility</p:attrName>
                                        </p:attrNameLst>
                                      </p:cBhvr>
                                      <p:to>
                                        <p:strVal val="visible"/>
                                      </p:to>
                                    </p:set>
                                    <p:anim calcmode="lin" valueType="num">
                                      <p:cBhvr>
                                        <p:cTn id="27" dur="1000" fill="hold"/>
                                        <p:tgtEl>
                                          <p:spTgt spid="40996"/>
                                        </p:tgtEl>
                                        <p:attrNameLst>
                                          <p:attrName>ppt_w</p:attrName>
                                        </p:attrNameLst>
                                      </p:cBhvr>
                                      <p:tavLst>
                                        <p:tav tm="0">
                                          <p:val>
                                            <p:fltVal val="0"/>
                                          </p:val>
                                        </p:tav>
                                        <p:tav tm="100000">
                                          <p:val>
                                            <p:strVal val="#ppt_w"/>
                                          </p:val>
                                        </p:tav>
                                      </p:tavLst>
                                    </p:anim>
                                    <p:anim calcmode="lin" valueType="num">
                                      <p:cBhvr>
                                        <p:cTn id="28" dur="1000" fill="hold"/>
                                        <p:tgtEl>
                                          <p:spTgt spid="40996"/>
                                        </p:tgtEl>
                                        <p:attrNameLst>
                                          <p:attrName>ppt_h</p:attrName>
                                        </p:attrNameLst>
                                      </p:cBhvr>
                                      <p:tavLst>
                                        <p:tav tm="0">
                                          <p:val>
                                            <p:fltVal val="0"/>
                                          </p:val>
                                        </p:tav>
                                        <p:tav tm="100000">
                                          <p:val>
                                            <p:strVal val="#ppt_h"/>
                                          </p:val>
                                        </p:tav>
                                      </p:tavLst>
                                    </p:anim>
                                    <p:animEffect transition="in" filter="fade">
                                      <p:cBhvr>
                                        <p:cTn id="29" dur="1000"/>
                                        <p:tgtEl>
                                          <p:spTgt spid="40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D:\Марина-документ\материал для презинтации\физика\Coffee.gif"/>
          <p:cNvPicPr>
            <a:picLocks noChangeAspect="1" noChangeArrowheads="1" noCrop="1"/>
          </p:cNvPicPr>
          <p:nvPr/>
        </p:nvPicPr>
        <p:blipFill>
          <a:blip r:embed="rId2" cstate="print"/>
          <a:srcRect/>
          <a:stretch>
            <a:fillRect/>
          </a:stretch>
        </p:blipFill>
        <p:spPr bwMode="auto">
          <a:xfrm>
            <a:off x="7715272" y="785794"/>
            <a:ext cx="1428728" cy="1360693"/>
          </a:xfrm>
          <a:prstGeom prst="rect">
            <a:avLst/>
          </a:prstGeom>
          <a:noFill/>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3504" y="4071942"/>
            <a:ext cx="3785697" cy="1966140"/>
          </a:xfrm>
          <a:prstGeom prst="rect">
            <a:avLst/>
          </a:prstGeom>
        </p:spPr>
      </p:pic>
      <p:pic>
        <p:nvPicPr>
          <p:cNvPr id="5122" name="Picture 2" descr="D:\Марина-документ\материал для презинтации\физика\slide_4.jpg"/>
          <p:cNvPicPr>
            <a:picLocks noChangeAspect="1" noChangeArrowheads="1"/>
          </p:cNvPicPr>
          <p:nvPr/>
        </p:nvPicPr>
        <p:blipFill>
          <a:blip r:embed="rId4" cstate="print"/>
          <a:srcRect/>
          <a:stretch>
            <a:fillRect/>
          </a:stretch>
        </p:blipFill>
        <p:spPr bwMode="auto">
          <a:xfrm>
            <a:off x="357158" y="4000504"/>
            <a:ext cx="3671541" cy="2020890"/>
          </a:xfrm>
          <a:prstGeom prst="rect">
            <a:avLst/>
          </a:prstGeom>
          <a:noFill/>
        </p:spPr>
      </p:pic>
      <p:sp>
        <p:nvSpPr>
          <p:cNvPr id="9" name="TextBox 8"/>
          <p:cNvSpPr txBox="1"/>
          <p:nvPr/>
        </p:nvSpPr>
        <p:spPr>
          <a:xfrm>
            <a:off x="285720" y="2000240"/>
            <a:ext cx="3643338" cy="2616101"/>
          </a:xfrm>
          <a:prstGeom prst="rect">
            <a:avLst/>
          </a:prstGeom>
          <a:noFill/>
        </p:spPr>
        <p:txBody>
          <a:bodyPr wrap="square" rtlCol="0">
            <a:spAutoFit/>
          </a:bodyPr>
          <a:lstStyle/>
          <a:p>
            <a:r>
              <a:rPr lang="ru-RU" altLang="ru-RU" sz="3200" b="1" dirty="0" smtClean="0">
                <a:solidFill>
                  <a:srgbClr val="002060"/>
                </a:solidFill>
                <a:latin typeface="Times New Roman" pitchFamily="18" charset="0"/>
                <a:cs typeface="Times New Roman" pitchFamily="18" charset="0"/>
              </a:rPr>
              <a:t>Шероховатость поверхностей соприкасающихся тел.</a:t>
            </a:r>
          </a:p>
          <a:p>
            <a:endParaRPr lang="uk-UA" b="1" dirty="0">
              <a:solidFill>
                <a:srgbClr val="002060"/>
              </a:solidFill>
            </a:endParaRPr>
          </a:p>
        </p:txBody>
      </p:sp>
      <p:sp>
        <p:nvSpPr>
          <p:cNvPr id="10" name="TextBox 9"/>
          <p:cNvSpPr txBox="1"/>
          <p:nvPr/>
        </p:nvSpPr>
        <p:spPr>
          <a:xfrm>
            <a:off x="5000596" y="1571612"/>
            <a:ext cx="4143404" cy="3108543"/>
          </a:xfrm>
          <a:prstGeom prst="rect">
            <a:avLst/>
          </a:prstGeom>
          <a:noFill/>
        </p:spPr>
        <p:txBody>
          <a:bodyPr wrap="square" rtlCol="0">
            <a:spAutoFit/>
          </a:bodyPr>
          <a:lstStyle/>
          <a:p>
            <a:pPr lvl="0"/>
            <a:r>
              <a:rPr lang="ru-RU" altLang="ru-RU" sz="3200" b="1" kern="0" dirty="0" smtClean="0">
                <a:solidFill>
                  <a:srgbClr val="002060"/>
                </a:solidFill>
                <a:latin typeface="Times New Roman" pitchFamily="18" charset="0"/>
                <a:cs typeface="Times New Roman" pitchFamily="18" charset="0"/>
              </a:rPr>
              <a:t>Межмолекулярное притяжение, действующее в месте контакта трущихся тел.</a:t>
            </a:r>
          </a:p>
          <a:p>
            <a:endParaRPr lang="uk-UA" dirty="0"/>
          </a:p>
        </p:txBody>
      </p:sp>
      <p:sp>
        <p:nvSpPr>
          <p:cNvPr id="11" name="TextBox 10"/>
          <p:cNvSpPr txBox="1"/>
          <p:nvPr/>
        </p:nvSpPr>
        <p:spPr>
          <a:xfrm>
            <a:off x="357158" y="0"/>
            <a:ext cx="8501122" cy="707886"/>
          </a:xfrm>
          <a:prstGeom prst="rect">
            <a:avLst/>
          </a:prstGeom>
          <a:noFill/>
        </p:spPr>
        <p:txBody>
          <a:bodyPr wrap="square" rtlCol="0">
            <a:spAutoFit/>
          </a:bodyPr>
          <a:lstStyle/>
          <a:p>
            <a:r>
              <a:rPr lang="ru-RU" altLang="ru-RU" sz="4000" b="1" i="1" dirty="0" smtClean="0">
                <a:solidFill>
                  <a:srgbClr val="FF0000"/>
                </a:solidFill>
                <a:latin typeface="Times New Roman" pitchFamily="18" charset="0"/>
                <a:cs typeface="Times New Roman" pitchFamily="18" charset="0"/>
              </a:rPr>
              <a:t>Причины возникновения сил трения</a:t>
            </a:r>
            <a:endParaRPr lang="uk-U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2000" fill="hold"/>
                                        <p:tgtEl>
                                          <p:spTgt spid="5122"/>
                                        </p:tgtEl>
                                        <p:attrNameLst>
                                          <p:attrName>ppt_w</p:attrName>
                                        </p:attrNameLst>
                                      </p:cBhvr>
                                      <p:tavLst>
                                        <p:tav tm="0">
                                          <p:val>
                                            <p:fltVal val="0"/>
                                          </p:val>
                                        </p:tav>
                                        <p:tav tm="100000">
                                          <p:val>
                                            <p:strVal val="#ppt_w"/>
                                          </p:val>
                                        </p:tav>
                                      </p:tavLst>
                                    </p:anim>
                                    <p:anim calcmode="lin" valueType="num">
                                      <p:cBhvr>
                                        <p:cTn id="8" dur="2000" fill="hold"/>
                                        <p:tgtEl>
                                          <p:spTgt spid="5122"/>
                                        </p:tgtEl>
                                        <p:attrNameLst>
                                          <p:attrName>ppt_h</p:attrName>
                                        </p:attrNameLst>
                                      </p:cBhvr>
                                      <p:tavLst>
                                        <p:tav tm="0">
                                          <p:val>
                                            <p:fltVal val="0"/>
                                          </p:val>
                                        </p:tav>
                                        <p:tav tm="100000">
                                          <p:val>
                                            <p:strVal val="#ppt_h"/>
                                          </p:val>
                                        </p:tav>
                                      </p:tavLst>
                                    </p:anim>
                                    <p:animEffect transition="in" filter="fade">
                                      <p:cBhvr>
                                        <p:cTn id="9" dur="2000"/>
                                        <p:tgtEl>
                                          <p:spTgt spid="5122"/>
                                        </p:tgtEl>
                                      </p:cBhvr>
                                    </p:animEffec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childTnLst>
                          </p:cTn>
                        </p:par>
                        <p:par>
                          <p:cTn id="14" fill="hold">
                            <p:stCondLst>
                              <p:cond delay="4000"/>
                            </p:stCondLst>
                            <p:childTnLst>
                              <p:par>
                                <p:cTn id="15" presetID="53"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000" fill="hold"/>
                                        <p:tgtEl>
                                          <p:spTgt spid="2"/>
                                        </p:tgtEl>
                                        <p:attrNameLst>
                                          <p:attrName>ppt_w</p:attrName>
                                        </p:attrNameLst>
                                      </p:cBhvr>
                                      <p:tavLst>
                                        <p:tav tm="0">
                                          <p:val>
                                            <p:fltVal val="0"/>
                                          </p:val>
                                        </p:tav>
                                        <p:tav tm="100000">
                                          <p:val>
                                            <p:strVal val="#ppt_w"/>
                                          </p:val>
                                        </p:tav>
                                      </p:tavLst>
                                    </p:anim>
                                    <p:anim calcmode="lin" valueType="num">
                                      <p:cBhvr>
                                        <p:cTn id="18" dur="2000" fill="hold"/>
                                        <p:tgtEl>
                                          <p:spTgt spid="2"/>
                                        </p:tgtEl>
                                        <p:attrNameLst>
                                          <p:attrName>ppt_h</p:attrName>
                                        </p:attrNameLst>
                                      </p:cBhvr>
                                      <p:tavLst>
                                        <p:tav tm="0">
                                          <p:val>
                                            <p:fltVal val="0"/>
                                          </p:val>
                                        </p:tav>
                                        <p:tav tm="100000">
                                          <p:val>
                                            <p:strVal val="#ppt_h"/>
                                          </p:val>
                                        </p:tav>
                                      </p:tavLst>
                                    </p:anim>
                                    <p:animEffect transition="in" filter="fade">
                                      <p:cBhvr>
                                        <p:cTn id="19" dur="2000"/>
                                        <p:tgtEl>
                                          <p:spTgt spid="2"/>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5123"/>
                                        </p:tgtEl>
                                        <p:attrNameLst>
                                          <p:attrName>style.visibility</p:attrName>
                                        </p:attrNameLst>
                                      </p:cBhvr>
                                      <p:to>
                                        <p:strVal val="visible"/>
                                      </p:to>
                                    </p:set>
                                    <p:animEffect transition="in" filter="fade">
                                      <p:cBhvr>
                                        <p:cTn id="26" dur="2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цветок.wmv">
            <a:hlinkClick r:id="" action="ppaction://media"/>
          </p:cNvPr>
          <p:cNvPicPr>
            <a:picLocks noRot="1" noChangeAspect="1"/>
          </p:cNvPicPr>
          <p:nvPr>
            <a:videoFile r:link="rId1"/>
          </p:nvPr>
        </p:nvPicPr>
        <p:blipFill>
          <a:blip r:embed="rId3" cstate="print"/>
          <a:stretch>
            <a:fillRect/>
          </a:stretch>
        </p:blipFill>
        <p:spPr>
          <a:xfrm>
            <a:off x="0" y="642918"/>
            <a:ext cx="9144000" cy="553919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descr="Рисунок4.png"/>
          <p:cNvPicPr>
            <a:picLocks noChangeAspect="1"/>
          </p:cNvPicPr>
          <p:nvPr/>
        </p:nvPicPr>
        <p:blipFill>
          <a:blip r:embed="rId2" cstate="print"/>
          <a:srcRect l="39907" t="22849" r="39915" b="44581"/>
          <a:stretch>
            <a:fillRect/>
          </a:stretch>
        </p:blipFill>
        <p:spPr>
          <a:xfrm>
            <a:off x="2714612" y="2786058"/>
            <a:ext cx="3929090" cy="3377069"/>
          </a:xfrm>
          <a:prstGeom prst="rect">
            <a:avLst/>
          </a:prstGeom>
        </p:spPr>
      </p:pic>
      <p:pic>
        <p:nvPicPr>
          <p:cNvPr id="9" name="Рисунок 8" descr="Рисунок4.png"/>
          <p:cNvPicPr>
            <a:picLocks noChangeAspect="1"/>
          </p:cNvPicPr>
          <p:nvPr/>
        </p:nvPicPr>
        <p:blipFill>
          <a:blip r:embed="rId2" cstate="print"/>
          <a:srcRect l="65057" t="22994" r="17823" b="45522"/>
          <a:stretch>
            <a:fillRect/>
          </a:stretch>
        </p:blipFill>
        <p:spPr>
          <a:xfrm>
            <a:off x="5786446" y="1142983"/>
            <a:ext cx="3357554" cy="3329541"/>
          </a:xfrm>
          <a:prstGeom prst="rect">
            <a:avLst/>
          </a:prstGeom>
        </p:spPr>
      </p:pic>
      <p:pic>
        <p:nvPicPr>
          <p:cNvPr id="6147" name="Picture 3" descr="C:\Users\Евгений\Desktop\Рисунок2.png"/>
          <p:cNvPicPr>
            <a:picLocks noChangeAspect="1" noChangeArrowheads="1"/>
          </p:cNvPicPr>
          <p:nvPr/>
        </p:nvPicPr>
        <p:blipFill>
          <a:blip r:embed="rId3" cstate="print"/>
          <a:srcRect/>
          <a:stretch>
            <a:fillRect/>
          </a:stretch>
        </p:blipFill>
        <p:spPr bwMode="auto">
          <a:xfrm>
            <a:off x="214282" y="1071546"/>
            <a:ext cx="3500462" cy="3031012"/>
          </a:xfrm>
          <a:prstGeom prst="rect">
            <a:avLst/>
          </a:prstGeom>
          <a:noFill/>
        </p:spPr>
      </p:pic>
      <p:sp>
        <p:nvSpPr>
          <p:cNvPr id="8" name="TextBox 7"/>
          <p:cNvSpPr txBox="1"/>
          <p:nvPr/>
        </p:nvSpPr>
        <p:spPr>
          <a:xfrm>
            <a:off x="1785918" y="0"/>
            <a:ext cx="6143668" cy="769441"/>
          </a:xfrm>
          <a:prstGeom prst="rect">
            <a:avLst/>
          </a:prstGeom>
          <a:noFill/>
        </p:spPr>
        <p:txBody>
          <a:bodyPr wrap="square" rtlCol="0">
            <a:spAutoFit/>
          </a:bodyPr>
          <a:lstStyle/>
          <a:p>
            <a:r>
              <a:rPr lang="ru-RU" altLang="ru-RU" sz="4400" dirty="0" smtClean="0"/>
              <a:t> </a:t>
            </a:r>
            <a:r>
              <a:rPr lang="ru-RU" altLang="ru-RU" sz="4400" b="1" i="1" spc="300" dirty="0" smtClean="0">
                <a:solidFill>
                  <a:srgbClr val="FF0000"/>
                </a:solidFill>
                <a:latin typeface="Times New Roman" pitchFamily="18" charset="0"/>
                <a:cs typeface="Times New Roman" pitchFamily="18" charset="0"/>
              </a:rPr>
              <a:t>Виды сил трения</a:t>
            </a:r>
            <a:endParaRPr lang="uk-UA" sz="4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p:cTn id="7" dur="1000" fill="hold"/>
                                        <p:tgtEl>
                                          <p:spTgt spid="6147"/>
                                        </p:tgtEl>
                                        <p:attrNameLst>
                                          <p:attrName>ppt_w</p:attrName>
                                        </p:attrNameLst>
                                      </p:cBhvr>
                                      <p:tavLst>
                                        <p:tav tm="0">
                                          <p:val>
                                            <p:fltVal val="0"/>
                                          </p:val>
                                        </p:tav>
                                        <p:tav tm="100000">
                                          <p:val>
                                            <p:strVal val="#ppt_w"/>
                                          </p:val>
                                        </p:tav>
                                      </p:tavLst>
                                    </p:anim>
                                    <p:anim calcmode="lin" valueType="num">
                                      <p:cBhvr>
                                        <p:cTn id="8" dur="1000" fill="hold"/>
                                        <p:tgtEl>
                                          <p:spTgt spid="6147"/>
                                        </p:tgtEl>
                                        <p:attrNameLst>
                                          <p:attrName>ppt_h</p:attrName>
                                        </p:attrNameLst>
                                      </p:cBhvr>
                                      <p:tavLst>
                                        <p:tav tm="0">
                                          <p:val>
                                            <p:fltVal val="0"/>
                                          </p:val>
                                        </p:tav>
                                        <p:tav tm="100000">
                                          <p:val>
                                            <p:strVal val="#ppt_h"/>
                                          </p:val>
                                        </p:tav>
                                      </p:tavLst>
                                    </p:anim>
                                    <p:animEffect transition="in" filter="fade">
                                      <p:cBhvr>
                                        <p:cTn id="9" dur="1000"/>
                                        <p:tgtEl>
                                          <p:spTgt spid="6147"/>
                                        </p:tgtEl>
                                      </p:cBhvr>
                                    </p:animEffect>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childTnLst>
                                </p:cTn>
                              </p:par>
                            </p:childTnLst>
                          </p:cTn>
                        </p:par>
                        <p:par>
                          <p:cTn id="16" fill="hold">
                            <p:stCondLst>
                              <p:cond delay="2000"/>
                            </p:stCondLst>
                            <p:childTnLst>
                              <p:par>
                                <p:cTn id="17" presetID="53"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Effect transition="in" filter="fade">
                                      <p:cBhvr>
                                        <p:cTn id="2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04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04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2048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10" name="Рисунок 9" descr="Рисунок7.png"/>
          <p:cNvPicPr>
            <a:picLocks noChangeAspect="1"/>
          </p:cNvPicPr>
          <p:nvPr/>
        </p:nvPicPr>
        <p:blipFill>
          <a:blip r:embed="rId2" cstate="print"/>
          <a:srcRect l="40279" t="16149" r="9048" b="19253"/>
          <a:stretch>
            <a:fillRect/>
          </a:stretch>
        </p:blipFill>
        <p:spPr>
          <a:xfrm>
            <a:off x="1142976" y="1071546"/>
            <a:ext cx="6929486" cy="4975015"/>
          </a:xfrm>
          <a:prstGeom prst="rect">
            <a:avLst/>
          </a:prstGeom>
        </p:spPr>
      </p:pic>
      <p:pic>
        <p:nvPicPr>
          <p:cNvPr id="12" name="Рисунок 11" descr="Рисунок9.png"/>
          <p:cNvPicPr>
            <a:picLocks noChangeAspect="1"/>
          </p:cNvPicPr>
          <p:nvPr/>
        </p:nvPicPr>
        <p:blipFill>
          <a:blip r:embed="rId3" cstate="print"/>
          <a:srcRect l="38307" t="17701" r="12320" b="24622"/>
          <a:stretch>
            <a:fillRect/>
          </a:stretch>
        </p:blipFill>
        <p:spPr>
          <a:xfrm>
            <a:off x="1142976" y="1000108"/>
            <a:ext cx="6886622" cy="5072098"/>
          </a:xfrm>
          <a:prstGeom prst="rect">
            <a:avLst/>
          </a:prstGeom>
        </p:spPr>
      </p:pic>
      <p:sp>
        <p:nvSpPr>
          <p:cNvPr id="2049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4" name="Rectangle 3"/>
          <p:cNvSpPr txBox="1">
            <a:spLocks noRot="1" noChangeArrowheads="1"/>
          </p:cNvSpPr>
          <p:nvPr/>
        </p:nvSpPr>
        <p:spPr>
          <a:xfrm>
            <a:off x="785786" y="0"/>
            <a:ext cx="7500990" cy="714380"/>
          </a:xfrm>
          <a:prstGeom prst="rect">
            <a:avLst/>
          </a:prstGeom>
        </p:spPr>
        <p:txBody>
          <a:bodyPr/>
          <a:lstStyle/>
          <a:p>
            <a:pPr marL="342900" marR="0" lvl="0" indent="-34290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a:pPr>
            <a:r>
              <a:rPr kumimoji="0" lang="ru-RU" altLang="ru-RU" sz="4400" b="0" i="0" u="none" strike="noStrike" kern="0" cap="none" spc="0" normalizeH="0" baseline="0" noProof="0" dirty="0" smtClean="0">
                <a:ln>
                  <a:noFill/>
                </a:ln>
                <a:solidFill>
                  <a:schemeClr val="tx1"/>
                </a:solidFill>
                <a:effectLst/>
                <a:uLnTx/>
                <a:uFillTx/>
                <a:latin typeface="Monotype Corsiva" pitchFamily="66" charset="0"/>
                <a:ea typeface="+mn-ea"/>
                <a:cs typeface="+mn-cs"/>
              </a:rPr>
              <a:t> </a:t>
            </a:r>
            <a:r>
              <a:rPr kumimoji="0" lang="ru-RU" altLang="ru-RU" sz="4400" b="1" i="1" u="none" strike="noStrike" kern="0" cap="none" spc="300" normalizeH="0" baseline="0" noProof="0" dirty="0" smtClean="0">
                <a:ln>
                  <a:noFill/>
                </a:ln>
                <a:solidFill>
                  <a:srgbClr val="FF0000"/>
                </a:solidFill>
                <a:effectLst/>
                <a:uLnTx/>
                <a:uFillTx/>
                <a:latin typeface="Times New Roman" pitchFamily="18" charset="0"/>
                <a:cs typeface="Times New Roman" pitchFamily="18" charset="0"/>
              </a:rPr>
              <a:t>Измерение силы трения </a:t>
            </a:r>
            <a:endParaRPr kumimoji="0" lang="ru-RU" altLang="ru-RU" sz="4400" b="1" i="1" u="none" strike="noStrike" kern="0" cap="none" spc="300" normalizeH="0" baseline="0" noProof="0" dirty="0">
              <a:ln>
                <a:noFill/>
              </a:ln>
              <a:solidFill>
                <a:srgbClr val="FF0000"/>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Евгений\Desktop\Рисунок3.jpg"/>
          <p:cNvPicPr>
            <a:picLocks noChangeAspect="1" noChangeArrowheads="1"/>
          </p:cNvPicPr>
          <p:nvPr/>
        </p:nvPicPr>
        <p:blipFill>
          <a:blip r:embed="rId2" cstate="print"/>
          <a:srcRect/>
          <a:stretch>
            <a:fillRect/>
          </a:stretch>
        </p:blipFill>
        <p:spPr bwMode="auto">
          <a:xfrm>
            <a:off x="0" y="714356"/>
            <a:ext cx="9144000" cy="542928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bwMode="auto">
          <a:xfrm>
            <a:off x="1142976" y="0"/>
            <a:ext cx="7143800" cy="12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4800" b="1" i="1" u="none" strike="noStrike" kern="0" cap="none" spc="0" normalizeH="0" baseline="0" noProof="0" dirty="0" smtClean="0">
                <a:ln>
                  <a:noFill/>
                </a:ln>
                <a:solidFill>
                  <a:srgbClr val="FF0000"/>
                </a:solidFill>
                <a:uLnTx/>
                <a:uFillTx/>
                <a:latin typeface="Times New Roman" pitchFamily="18" charset="0"/>
                <a:ea typeface="+mj-ea"/>
                <a:cs typeface="Times New Roman" pitchFamily="18" charset="0"/>
              </a:rPr>
              <a:t>Формула </a:t>
            </a:r>
            <a:r>
              <a:rPr kumimoji="0" lang="en-US" sz="4800" b="1" i="1" u="none" strike="noStrike" kern="0" cap="none" spc="0" normalizeH="0" baseline="0" noProof="0" dirty="0" smtClean="0">
                <a:ln>
                  <a:noFill/>
                </a:ln>
                <a:solidFill>
                  <a:srgbClr val="FF0000"/>
                </a:solidFill>
                <a:uLnTx/>
                <a:uFillTx/>
                <a:latin typeface="Times New Roman" pitchFamily="18" charset="0"/>
                <a:ea typeface="+mj-ea"/>
                <a:cs typeface="Times New Roman" pitchFamily="18" charset="0"/>
              </a:rPr>
              <a:t>c</a:t>
            </a:r>
            <a:r>
              <a:rPr kumimoji="0" lang="ru-RU" sz="4800" b="1" i="1" u="none" strike="noStrike" kern="0" cap="none" spc="0" normalizeH="0" baseline="0" noProof="0" dirty="0" smtClean="0">
                <a:ln>
                  <a:noFill/>
                </a:ln>
                <a:solidFill>
                  <a:srgbClr val="FF0000"/>
                </a:solidFill>
                <a:uLnTx/>
                <a:uFillTx/>
                <a:latin typeface="Times New Roman" pitchFamily="18" charset="0"/>
                <a:ea typeface="+mj-ea"/>
                <a:cs typeface="Times New Roman" pitchFamily="18" charset="0"/>
              </a:rPr>
              <a:t>илы трени</a:t>
            </a:r>
            <a:r>
              <a:rPr kumimoji="0" lang="uk-UA" sz="4800" b="1" i="1" u="none" strike="noStrike" kern="0" cap="none" spc="0" normalizeH="0" baseline="0" noProof="0" dirty="0" smtClean="0">
                <a:ln>
                  <a:noFill/>
                </a:ln>
                <a:solidFill>
                  <a:srgbClr val="FF0000"/>
                </a:solidFill>
                <a:uLnTx/>
                <a:uFillTx/>
                <a:latin typeface="Times New Roman" pitchFamily="18" charset="0"/>
                <a:ea typeface="+mj-ea"/>
                <a:cs typeface="Times New Roman" pitchFamily="18" charset="0"/>
              </a:rPr>
              <a:t>я </a:t>
            </a:r>
            <a:r>
              <a:rPr kumimoji="0" lang="ru-RU" sz="4800" b="1" i="1" u="none" strike="noStrike" kern="0" cap="none" spc="0" normalizeH="0" baseline="0" noProof="0" dirty="0" smtClean="0">
                <a:ln>
                  <a:noFill/>
                </a:ln>
                <a:solidFill>
                  <a:srgbClr val="FF0000"/>
                </a:solidFill>
                <a:uLnTx/>
                <a:uFillTx/>
                <a:latin typeface="Times New Roman" pitchFamily="18" charset="0"/>
                <a:ea typeface="+mj-ea"/>
                <a:cs typeface="Times New Roman" pitchFamily="18" charset="0"/>
              </a:rPr>
              <a:t> </a:t>
            </a:r>
            <a:r>
              <a:rPr kumimoji="0" lang="en-US" sz="4400" b="1" i="0" u="none" strike="noStrike" kern="0" cap="none" spc="0" normalizeH="0" baseline="0" noProof="0" dirty="0" smtClean="0">
                <a:ln>
                  <a:noFill/>
                </a:ln>
                <a:solidFill>
                  <a:schemeClr val="tx2"/>
                </a:solidFill>
                <a:effectLst>
                  <a:outerShdw blurRad="38100" dist="38100" dir="2700000" algn="tl">
                    <a:srgbClr val="FFFFFF"/>
                  </a:outerShdw>
                </a:effectLst>
                <a:uLnTx/>
                <a:uFillTx/>
                <a:latin typeface="+mj-lt"/>
                <a:ea typeface="+mj-ea"/>
                <a:cs typeface="+mj-cs"/>
              </a:rPr>
              <a:t/>
            </a:r>
            <a:br>
              <a:rPr kumimoji="0" lang="en-US" sz="4400" b="1" i="0" u="none" strike="noStrike" kern="0" cap="none" spc="0" normalizeH="0" baseline="0" noProof="0" dirty="0" smtClean="0">
                <a:ln>
                  <a:noFill/>
                </a:ln>
                <a:solidFill>
                  <a:schemeClr val="tx2"/>
                </a:solidFill>
                <a:effectLst>
                  <a:outerShdw blurRad="38100" dist="38100" dir="2700000" algn="tl">
                    <a:srgbClr val="FFFFFF"/>
                  </a:outerShdw>
                </a:effectLst>
                <a:uLnTx/>
                <a:uFillTx/>
                <a:latin typeface="+mj-lt"/>
                <a:ea typeface="+mj-ea"/>
                <a:cs typeface="+mj-cs"/>
              </a:rPr>
            </a:br>
            <a:endParaRPr kumimoji="0" lang="ru-RU" sz="4400" b="1" i="0" u="none" strike="noStrike" kern="0" cap="none" spc="0" normalizeH="0" baseline="0" noProof="0" dirty="0">
              <a:ln>
                <a:noFill/>
              </a:ln>
              <a:solidFill>
                <a:schemeClr val="tx2"/>
              </a:solidFill>
              <a:effectLst>
                <a:outerShdw blurRad="38100" dist="38100" dir="2700000" algn="tl">
                  <a:srgbClr val="FFFFFF"/>
                </a:outerShdw>
              </a:effectLst>
              <a:uLnTx/>
              <a:uFillTx/>
              <a:latin typeface="+mj-lt"/>
              <a:ea typeface="+mj-ea"/>
              <a:cs typeface="+mj-cs"/>
            </a:endParaRPr>
          </a:p>
        </p:txBody>
      </p:sp>
      <p:pic>
        <p:nvPicPr>
          <p:cNvPr id="8194" name="Picture 2" descr="C:\Users\Евгений\Desktop\Безымянный.png"/>
          <p:cNvPicPr>
            <a:picLocks noChangeAspect="1" noChangeArrowheads="1"/>
          </p:cNvPicPr>
          <p:nvPr/>
        </p:nvPicPr>
        <p:blipFill>
          <a:blip r:embed="rId2" cstate="print"/>
          <a:srcRect/>
          <a:stretch>
            <a:fillRect/>
          </a:stretch>
        </p:blipFill>
        <p:spPr bwMode="auto">
          <a:xfrm>
            <a:off x="214282" y="714356"/>
            <a:ext cx="8715436" cy="546227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3"/>
          <p:cNvSpPr txBox="1">
            <a:spLocks noChangeArrowheads="1"/>
          </p:cNvSpPr>
          <p:nvPr/>
        </p:nvSpPr>
        <p:spPr bwMode="auto">
          <a:xfrm>
            <a:off x="357158" y="4786322"/>
            <a:ext cx="8424936" cy="1384995"/>
          </a:xfrm>
          <a:prstGeom prst="rect">
            <a:avLst/>
          </a:prstGeom>
          <a:noFill/>
          <a:ln w="9525">
            <a:noFill/>
            <a:miter lim="800000"/>
            <a:headEnd/>
            <a:tailEnd/>
          </a:ln>
          <a:effectLst/>
        </p:spPr>
        <p:txBody>
          <a:bodyPr wrap="square">
            <a:spAutoFit/>
          </a:bodyPr>
          <a:lstStyle/>
          <a:p>
            <a:pPr algn="ctr">
              <a:spcBef>
                <a:spcPct val="50000"/>
              </a:spcBef>
            </a:pPr>
            <a:r>
              <a:rPr lang="ru-RU" sz="28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Лианы, хмель, вьюны и др. </a:t>
            </a:r>
            <a:r>
              <a:rPr lang="ru-RU" sz="2800" b="1" dirty="0" smtClean="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растения благодаря </a:t>
            </a:r>
            <a:r>
              <a:rPr lang="ru-RU" sz="2800" b="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трению цепляются за находящиеся поблизости опоры, удерживаются на них и тянутся к свету</a:t>
            </a:r>
          </a:p>
        </p:txBody>
      </p:sp>
      <p:sp>
        <p:nvSpPr>
          <p:cNvPr id="8" name="TextBox 7"/>
          <p:cNvSpPr txBox="1"/>
          <p:nvPr/>
        </p:nvSpPr>
        <p:spPr>
          <a:xfrm>
            <a:off x="857224" y="0"/>
            <a:ext cx="7200800" cy="769441"/>
          </a:xfrm>
          <a:prstGeom prst="rect">
            <a:avLst/>
          </a:prstGeom>
          <a:noFill/>
        </p:spPr>
        <p:txBody>
          <a:bodyPr wrap="square" rtlCol="0">
            <a:spAutoFit/>
          </a:bodyPr>
          <a:lstStyle/>
          <a:p>
            <a:pPr algn="ctr"/>
            <a:r>
              <a:rPr lang="ru-RU" sz="4400" b="1" i="1" spc="300" dirty="0" smtClean="0">
                <a:solidFill>
                  <a:srgbClr val="FF0000"/>
                </a:solidFill>
                <a:latin typeface="Times New Roman" pitchFamily="18" charset="0"/>
                <a:cs typeface="Times New Roman" pitchFamily="18" charset="0"/>
              </a:rPr>
              <a:t>Трение в природе</a:t>
            </a:r>
            <a:endParaRPr lang="ru-RU" sz="4400" b="1" i="1" spc="300" dirty="0">
              <a:solidFill>
                <a:srgbClr val="FF0000"/>
              </a:solidFill>
              <a:latin typeface="Times New Roman" pitchFamily="18" charset="0"/>
              <a:cs typeface="Times New Roman" pitchFamily="18" charset="0"/>
            </a:endParaRPr>
          </a:p>
        </p:txBody>
      </p:sp>
      <p:pic>
        <p:nvPicPr>
          <p:cNvPr id="1027" name="Picture 3" descr="D:\Марина-документ\материал для презинтации\физика\liany_big.jpg"/>
          <p:cNvPicPr>
            <a:picLocks noChangeAspect="1" noChangeArrowheads="1"/>
          </p:cNvPicPr>
          <p:nvPr/>
        </p:nvPicPr>
        <p:blipFill>
          <a:blip r:embed="rId2" cstate="print"/>
          <a:srcRect/>
          <a:stretch>
            <a:fillRect/>
          </a:stretch>
        </p:blipFill>
        <p:spPr bwMode="auto">
          <a:xfrm>
            <a:off x="0" y="785794"/>
            <a:ext cx="3071802" cy="2581091"/>
          </a:xfrm>
          <a:prstGeom prst="rect">
            <a:avLst/>
          </a:prstGeom>
          <a:noFill/>
        </p:spPr>
      </p:pic>
      <p:pic>
        <p:nvPicPr>
          <p:cNvPr id="1026" name="Picture 2" descr="D:\Марина-документ\материал для презинтации\физика\371203_9395-800x600.jpg"/>
          <p:cNvPicPr>
            <a:picLocks noChangeAspect="1" noChangeArrowheads="1"/>
          </p:cNvPicPr>
          <p:nvPr/>
        </p:nvPicPr>
        <p:blipFill>
          <a:blip r:embed="rId3" cstate="print"/>
          <a:srcRect/>
          <a:stretch>
            <a:fillRect/>
          </a:stretch>
        </p:blipFill>
        <p:spPr bwMode="auto">
          <a:xfrm>
            <a:off x="1928794" y="2500306"/>
            <a:ext cx="3071834" cy="2428410"/>
          </a:xfrm>
          <a:prstGeom prst="rect">
            <a:avLst/>
          </a:prstGeom>
          <a:noFill/>
        </p:spPr>
      </p:pic>
      <p:pic>
        <p:nvPicPr>
          <p:cNvPr id="1028" name="Picture 4" descr="D:\Марина-документ\материал для презинтации\физика\Xmel5.JPG"/>
          <p:cNvPicPr>
            <a:picLocks noChangeAspect="1" noChangeArrowheads="1"/>
          </p:cNvPicPr>
          <p:nvPr/>
        </p:nvPicPr>
        <p:blipFill>
          <a:blip r:embed="rId4" cstate="print"/>
          <a:srcRect/>
          <a:stretch>
            <a:fillRect/>
          </a:stretch>
        </p:blipFill>
        <p:spPr bwMode="auto">
          <a:xfrm>
            <a:off x="4500562" y="928670"/>
            <a:ext cx="3147386" cy="2357454"/>
          </a:xfrm>
          <a:prstGeom prst="rect">
            <a:avLst/>
          </a:prstGeom>
          <a:noFill/>
        </p:spPr>
      </p:pic>
      <p:pic>
        <p:nvPicPr>
          <p:cNvPr id="1029" name="Picture 5" descr="D:\Марина-документ\материал для презинтации\физика\viewshiesa-rastenia-rozy1.jpg"/>
          <p:cNvPicPr>
            <a:picLocks noChangeAspect="1" noChangeArrowheads="1"/>
          </p:cNvPicPr>
          <p:nvPr/>
        </p:nvPicPr>
        <p:blipFill>
          <a:blip r:embed="rId5" cstate="print"/>
          <a:srcRect/>
          <a:stretch>
            <a:fillRect/>
          </a:stretch>
        </p:blipFill>
        <p:spPr bwMode="auto">
          <a:xfrm>
            <a:off x="6097851" y="2500306"/>
            <a:ext cx="3046149" cy="23574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p:cTn id="7" dur="1000" fill="hold"/>
                                        <p:tgtEl>
                                          <p:spTgt spid="14339"/>
                                        </p:tgtEl>
                                        <p:attrNameLst>
                                          <p:attrName>ppt_w</p:attrName>
                                        </p:attrNameLst>
                                      </p:cBhvr>
                                      <p:tavLst>
                                        <p:tav tm="0">
                                          <p:val>
                                            <p:fltVal val="0"/>
                                          </p:val>
                                        </p:tav>
                                        <p:tav tm="100000">
                                          <p:val>
                                            <p:strVal val="#ppt_w"/>
                                          </p:val>
                                        </p:tav>
                                      </p:tavLst>
                                    </p:anim>
                                    <p:anim calcmode="lin" valueType="num">
                                      <p:cBhvr>
                                        <p:cTn id="8" dur="1000" fill="hold"/>
                                        <p:tgtEl>
                                          <p:spTgt spid="14339"/>
                                        </p:tgtEl>
                                        <p:attrNameLst>
                                          <p:attrName>ppt_h</p:attrName>
                                        </p:attrNameLst>
                                      </p:cBhvr>
                                      <p:tavLst>
                                        <p:tav tm="0">
                                          <p:val>
                                            <p:fltVal val="0"/>
                                          </p:val>
                                        </p:tav>
                                        <p:tav tm="100000">
                                          <p:val>
                                            <p:strVal val="#ppt_h"/>
                                          </p:val>
                                        </p:tav>
                                      </p:tavLst>
                                    </p:anim>
                                    <p:animEffect transition="in" filter="fade">
                                      <p:cBhvr>
                                        <p:cTn id="9" dur="1000"/>
                                        <p:tgtEl>
                                          <p:spTgt spid="14339"/>
                                        </p:tgtEl>
                                      </p:cBhvr>
                                    </p:animEffect>
                                  </p:childTnLst>
                                </p:cTn>
                              </p:par>
                            </p:childTnLst>
                          </p:cTn>
                        </p:par>
                        <p:par>
                          <p:cTn id="10" fill="hold">
                            <p:stCondLst>
                              <p:cond delay="1000"/>
                            </p:stCondLst>
                            <p:childTnLst>
                              <p:par>
                                <p:cTn id="11" presetID="53" presetClass="entr" presetSubtype="0" fill="hold" nodeType="after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p:cTn id="13" dur="1000" fill="hold"/>
                                        <p:tgtEl>
                                          <p:spTgt spid="1027"/>
                                        </p:tgtEl>
                                        <p:attrNameLst>
                                          <p:attrName>ppt_w</p:attrName>
                                        </p:attrNameLst>
                                      </p:cBhvr>
                                      <p:tavLst>
                                        <p:tav tm="0">
                                          <p:val>
                                            <p:fltVal val="0"/>
                                          </p:val>
                                        </p:tav>
                                        <p:tav tm="100000">
                                          <p:val>
                                            <p:strVal val="#ppt_w"/>
                                          </p:val>
                                        </p:tav>
                                      </p:tavLst>
                                    </p:anim>
                                    <p:anim calcmode="lin" valueType="num">
                                      <p:cBhvr>
                                        <p:cTn id="14" dur="1000" fill="hold"/>
                                        <p:tgtEl>
                                          <p:spTgt spid="1027"/>
                                        </p:tgtEl>
                                        <p:attrNameLst>
                                          <p:attrName>ppt_h</p:attrName>
                                        </p:attrNameLst>
                                      </p:cBhvr>
                                      <p:tavLst>
                                        <p:tav tm="0">
                                          <p:val>
                                            <p:fltVal val="0"/>
                                          </p:val>
                                        </p:tav>
                                        <p:tav tm="100000">
                                          <p:val>
                                            <p:strVal val="#ppt_h"/>
                                          </p:val>
                                        </p:tav>
                                      </p:tavLst>
                                    </p:anim>
                                    <p:animEffect transition="in" filter="fade">
                                      <p:cBhvr>
                                        <p:cTn id="15" dur="1000"/>
                                        <p:tgtEl>
                                          <p:spTgt spid="1027"/>
                                        </p:tgtEl>
                                      </p:cBhvr>
                                    </p:animEffect>
                                  </p:childTnLst>
                                </p:cTn>
                              </p:par>
                            </p:childTnLst>
                          </p:cTn>
                        </p:par>
                        <p:par>
                          <p:cTn id="16" fill="hold">
                            <p:stCondLst>
                              <p:cond delay="2000"/>
                            </p:stCondLst>
                            <p:childTnLst>
                              <p:par>
                                <p:cTn id="17" presetID="53" presetClass="entr" presetSubtype="0"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p:cTn id="19" dur="1000" fill="hold"/>
                                        <p:tgtEl>
                                          <p:spTgt spid="1026"/>
                                        </p:tgtEl>
                                        <p:attrNameLst>
                                          <p:attrName>ppt_w</p:attrName>
                                        </p:attrNameLst>
                                      </p:cBhvr>
                                      <p:tavLst>
                                        <p:tav tm="0">
                                          <p:val>
                                            <p:fltVal val="0"/>
                                          </p:val>
                                        </p:tav>
                                        <p:tav tm="100000">
                                          <p:val>
                                            <p:strVal val="#ppt_w"/>
                                          </p:val>
                                        </p:tav>
                                      </p:tavLst>
                                    </p:anim>
                                    <p:anim calcmode="lin" valueType="num">
                                      <p:cBhvr>
                                        <p:cTn id="20" dur="1000" fill="hold"/>
                                        <p:tgtEl>
                                          <p:spTgt spid="1026"/>
                                        </p:tgtEl>
                                        <p:attrNameLst>
                                          <p:attrName>ppt_h</p:attrName>
                                        </p:attrNameLst>
                                      </p:cBhvr>
                                      <p:tavLst>
                                        <p:tav tm="0">
                                          <p:val>
                                            <p:fltVal val="0"/>
                                          </p:val>
                                        </p:tav>
                                        <p:tav tm="100000">
                                          <p:val>
                                            <p:strVal val="#ppt_h"/>
                                          </p:val>
                                        </p:tav>
                                      </p:tavLst>
                                    </p:anim>
                                    <p:animEffect transition="in" filter="fade">
                                      <p:cBhvr>
                                        <p:cTn id="21" dur="1000"/>
                                        <p:tgtEl>
                                          <p:spTgt spid="1026"/>
                                        </p:tgtEl>
                                      </p:cBhvr>
                                    </p:animEffect>
                                  </p:childTnLst>
                                </p:cTn>
                              </p:par>
                            </p:childTnLst>
                          </p:cTn>
                        </p:par>
                        <p:par>
                          <p:cTn id="22" fill="hold">
                            <p:stCondLst>
                              <p:cond delay="3000"/>
                            </p:stCondLst>
                            <p:childTnLst>
                              <p:par>
                                <p:cTn id="23" presetID="53" presetClass="entr" presetSubtype="0" fill="hold" nodeType="afterEffect">
                                  <p:stCondLst>
                                    <p:cond delay="0"/>
                                  </p:stCondLst>
                                  <p:childTnLst>
                                    <p:set>
                                      <p:cBhvr>
                                        <p:cTn id="24" dur="1" fill="hold">
                                          <p:stCondLst>
                                            <p:cond delay="0"/>
                                          </p:stCondLst>
                                        </p:cTn>
                                        <p:tgtEl>
                                          <p:spTgt spid="1028"/>
                                        </p:tgtEl>
                                        <p:attrNameLst>
                                          <p:attrName>style.visibility</p:attrName>
                                        </p:attrNameLst>
                                      </p:cBhvr>
                                      <p:to>
                                        <p:strVal val="visible"/>
                                      </p:to>
                                    </p:set>
                                    <p:anim calcmode="lin" valueType="num">
                                      <p:cBhvr>
                                        <p:cTn id="25" dur="1000" fill="hold"/>
                                        <p:tgtEl>
                                          <p:spTgt spid="1028"/>
                                        </p:tgtEl>
                                        <p:attrNameLst>
                                          <p:attrName>ppt_w</p:attrName>
                                        </p:attrNameLst>
                                      </p:cBhvr>
                                      <p:tavLst>
                                        <p:tav tm="0">
                                          <p:val>
                                            <p:fltVal val="0"/>
                                          </p:val>
                                        </p:tav>
                                        <p:tav tm="100000">
                                          <p:val>
                                            <p:strVal val="#ppt_w"/>
                                          </p:val>
                                        </p:tav>
                                      </p:tavLst>
                                    </p:anim>
                                    <p:anim calcmode="lin" valueType="num">
                                      <p:cBhvr>
                                        <p:cTn id="26" dur="1000" fill="hold"/>
                                        <p:tgtEl>
                                          <p:spTgt spid="1028"/>
                                        </p:tgtEl>
                                        <p:attrNameLst>
                                          <p:attrName>ppt_h</p:attrName>
                                        </p:attrNameLst>
                                      </p:cBhvr>
                                      <p:tavLst>
                                        <p:tav tm="0">
                                          <p:val>
                                            <p:fltVal val="0"/>
                                          </p:val>
                                        </p:tav>
                                        <p:tav tm="100000">
                                          <p:val>
                                            <p:strVal val="#ppt_h"/>
                                          </p:val>
                                        </p:tav>
                                      </p:tavLst>
                                    </p:anim>
                                    <p:animEffect transition="in" filter="fade">
                                      <p:cBhvr>
                                        <p:cTn id="27" dur="1000"/>
                                        <p:tgtEl>
                                          <p:spTgt spid="1028"/>
                                        </p:tgtEl>
                                      </p:cBhvr>
                                    </p:animEffect>
                                  </p:childTnLst>
                                </p:cTn>
                              </p:par>
                            </p:childTnLst>
                          </p:cTn>
                        </p:par>
                        <p:par>
                          <p:cTn id="28" fill="hold">
                            <p:stCondLst>
                              <p:cond delay="4000"/>
                            </p:stCondLst>
                            <p:childTnLst>
                              <p:par>
                                <p:cTn id="29" presetID="53" presetClass="entr" presetSubtype="0" fill="hold" nodeType="afterEffect">
                                  <p:stCondLst>
                                    <p:cond delay="0"/>
                                  </p:stCondLst>
                                  <p:childTnLst>
                                    <p:set>
                                      <p:cBhvr>
                                        <p:cTn id="30" dur="1" fill="hold">
                                          <p:stCondLst>
                                            <p:cond delay="0"/>
                                          </p:stCondLst>
                                        </p:cTn>
                                        <p:tgtEl>
                                          <p:spTgt spid="1029"/>
                                        </p:tgtEl>
                                        <p:attrNameLst>
                                          <p:attrName>style.visibility</p:attrName>
                                        </p:attrNameLst>
                                      </p:cBhvr>
                                      <p:to>
                                        <p:strVal val="visible"/>
                                      </p:to>
                                    </p:set>
                                    <p:anim calcmode="lin" valueType="num">
                                      <p:cBhvr>
                                        <p:cTn id="31" dur="1000" fill="hold"/>
                                        <p:tgtEl>
                                          <p:spTgt spid="1029"/>
                                        </p:tgtEl>
                                        <p:attrNameLst>
                                          <p:attrName>ppt_w</p:attrName>
                                        </p:attrNameLst>
                                      </p:cBhvr>
                                      <p:tavLst>
                                        <p:tav tm="0">
                                          <p:val>
                                            <p:fltVal val="0"/>
                                          </p:val>
                                        </p:tav>
                                        <p:tav tm="100000">
                                          <p:val>
                                            <p:strVal val="#ppt_w"/>
                                          </p:val>
                                        </p:tav>
                                      </p:tavLst>
                                    </p:anim>
                                    <p:anim calcmode="lin" valueType="num">
                                      <p:cBhvr>
                                        <p:cTn id="32" dur="1000" fill="hold"/>
                                        <p:tgtEl>
                                          <p:spTgt spid="1029"/>
                                        </p:tgtEl>
                                        <p:attrNameLst>
                                          <p:attrName>ppt_h</p:attrName>
                                        </p:attrNameLst>
                                      </p:cBhvr>
                                      <p:tavLst>
                                        <p:tav tm="0">
                                          <p:val>
                                            <p:fltVal val="0"/>
                                          </p:val>
                                        </p:tav>
                                        <p:tav tm="100000">
                                          <p:val>
                                            <p:strVal val="#ppt_h"/>
                                          </p:val>
                                        </p:tav>
                                      </p:tavLst>
                                    </p:anim>
                                    <p:animEffect transition="in" filter="fade">
                                      <p:cBhvr>
                                        <p:cTn id="33" dur="1000"/>
                                        <p:tgtEl>
                                          <p:spTgt spid="1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1" name="Text Box 11"/>
          <p:cNvSpPr txBox="1">
            <a:spLocks noChangeArrowheads="1"/>
          </p:cNvSpPr>
          <p:nvPr/>
        </p:nvSpPr>
        <p:spPr bwMode="auto">
          <a:xfrm>
            <a:off x="3398912" y="928670"/>
            <a:ext cx="5745088" cy="2308324"/>
          </a:xfrm>
          <a:prstGeom prst="rect">
            <a:avLst/>
          </a:prstGeom>
          <a:noFill/>
          <a:ln w="9525">
            <a:noFill/>
            <a:miter lim="800000"/>
            <a:headEnd/>
            <a:tailEnd/>
          </a:ln>
          <a:effectLst/>
        </p:spPr>
        <p:txBody>
          <a:bodyPr wrap="square">
            <a:spAutoFit/>
          </a:bodyPr>
          <a:lstStyle/>
          <a:p>
            <a:pPr algn="ctr">
              <a:spcBef>
                <a:spcPct val="50000"/>
              </a:spcBef>
            </a:pPr>
            <a:r>
              <a:rPr lang="ru-RU" sz="2400" b="1" dirty="0">
                <a:solidFill>
                  <a:srgbClr val="002060"/>
                </a:solidFill>
                <a:latin typeface="Times New Roman" pitchFamily="18" charset="0"/>
                <a:cs typeface="Times New Roman" pitchFamily="18" charset="0"/>
              </a:rPr>
              <a:t>Чтобы увеличить сцепление с грунтом, стволами деревьев, на конечностях животных имеется целый ряд различных приспособлений: когти, тело пресмыкающихся покрыто бугорками и чешуйками.</a:t>
            </a:r>
          </a:p>
        </p:txBody>
      </p:sp>
      <p:sp>
        <p:nvSpPr>
          <p:cNvPr id="10" name="TextBox 9"/>
          <p:cNvSpPr txBox="1"/>
          <p:nvPr/>
        </p:nvSpPr>
        <p:spPr>
          <a:xfrm>
            <a:off x="357158" y="0"/>
            <a:ext cx="8286808" cy="769441"/>
          </a:xfrm>
          <a:prstGeom prst="rect">
            <a:avLst/>
          </a:prstGeom>
          <a:noFill/>
        </p:spPr>
        <p:txBody>
          <a:bodyPr wrap="square" rtlCol="0">
            <a:spAutoFit/>
          </a:bodyPr>
          <a:lstStyle/>
          <a:p>
            <a:pPr algn="ctr"/>
            <a:r>
              <a:rPr lang="ru-RU" sz="4400" b="1" i="1" spc="300" dirty="0" smtClean="0">
                <a:solidFill>
                  <a:srgbClr val="FF0000"/>
                </a:solidFill>
                <a:latin typeface="Times New Roman" pitchFamily="18" charset="0"/>
                <a:cs typeface="Times New Roman" pitchFamily="18" charset="0"/>
              </a:rPr>
              <a:t>Трение в жизни животных</a:t>
            </a:r>
            <a:endParaRPr lang="ru-RU" sz="4400" b="1" i="1" spc="300" dirty="0">
              <a:solidFill>
                <a:srgbClr val="FF0000"/>
              </a:solidFill>
              <a:latin typeface="Times New Roman" pitchFamily="18" charset="0"/>
              <a:cs typeface="Times New Roman" pitchFamily="18" charset="0"/>
            </a:endParaRPr>
          </a:p>
        </p:txBody>
      </p:sp>
      <p:pic>
        <p:nvPicPr>
          <p:cNvPr id="2050" name="Picture 2" descr="D:\Марина-документ\материал для презинтации\физика\99752107.jpg"/>
          <p:cNvPicPr>
            <a:picLocks noChangeAspect="1" noChangeArrowheads="1"/>
          </p:cNvPicPr>
          <p:nvPr/>
        </p:nvPicPr>
        <p:blipFill>
          <a:blip r:embed="rId2" cstate="print"/>
          <a:srcRect/>
          <a:stretch>
            <a:fillRect/>
          </a:stretch>
        </p:blipFill>
        <p:spPr bwMode="auto">
          <a:xfrm>
            <a:off x="-1" y="714356"/>
            <a:ext cx="3342843" cy="2714644"/>
          </a:xfrm>
          <a:prstGeom prst="rect">
            <a:avLst/>
          </a:prstGeom>
          <a:noFill/>
        </p:spPr>
      </p:pic>
      <p:pic>
        <p:nvPicPr>
          <p:cNvPr id="2052" name="Picture 4" descr="D:\Марина-документ\материал для презинтации\физика\zmeya.jpg"/>
          <p:cNvPicPr>
            <a:picLocks noChangeAspect="1" noChangeArrowheads="1"/>
          </p:cNvPicPr>
          <p:nvPr/>
        </p:nvPicPr>
        <p:blipFill>
          <a:blip r:embed="rId3" cstate="print"/>
          <a:srcRect/>
          <a:stretch>
            <a:fillRect/>
          </a:stretch>
        </p:blipFill>
        <p:spPr bwMode="auto">
          <a:xfrm>
            <a:off x="0" y="3429000"/>
            <a:ext cx="2460867" cy="2643206"/>
          </a:xfrm>
          <a:prstGeom prst="rect">
            <a:avLst/>
          </a:prstGeom>
          <a:noFill/>
        </p:spPr>
      </p:pic>
      <p:pic>
        <p:nvPicPr>
          <p:cNvPr id="2053" name="Picture 5" descr="D:\Марина-документ\материал для презинтации\физика\Fish1.jpg"/>
          <p:cNvPicPr>
            <a:picLocks noChangeAspect="1" noChangeArrowheads="1"/>
          </p:cNvPicPr>
          <p:nvPr/>
        </p:nvPicPr>
        <p:blipFill>
          <a:blip r:embed="rId4" cstate="print"/>
          <a:srcRect/>
          <a:stretch>
            <a:fillRect/>
          </a:stretch>
        </p:blipFill>
        <p:spPr bwMode="auto">
          <a:xfrm>
            <a:off x="6000760" y="3357562"/>
            <a:ext cx="3143240" cy="2714644"/>
          </a:xfrm>
          <a:prstGeom prst="rect">
            <a:avLst/>
          </a:prstGeom>
          <a:noFill/>
        </p:spPr>
      </p:pic>
      <p:pic>
        <p:nvPicPr>
          <p:cNvPr id="2051" name="Picture 3" descr="D:\Марина-документ\материал для презинтации\физика\vesna_tigr.jpg"/>
          <p:cNvPicPr>
            <a:picLocks noChangeAspect="1" noChangeArrowheads="1"/>
          </p:cNvPicPr>
          <p:nvPr/>
        </p:nvPicPr>
        <p:blipFill>
          <a:blip r:embed="rId5" cstate="print"/>
          <a:srcRect/>
          <a:stretch>
            <a:fillRect/>
          </a:stretch>
        </p:blipFill>
        <p:spPr bwMode="auto">
          <a:xfrm>
            <a:off x="2428859" y="3357562"/>
            <a:ext cx="3571901" cy="271464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5371"/>
                                        </p:tgtEl>
                                        <p:attrNameLst>
                                          <p:attrName>style.visibility</p:attrName>
                                        </p:attrNameLst>
                                      </p:cBhvr>
                                      <p:to>
                                        <p:strVal val="visible"/>
                                      </p:to>
                                    </p:set>
                                    <p:anim calcmode="lin" valueType="num">
                                      <p:cBhvr>
                                        <p:cTn id="7" dur="500" fill="hold"/>
                                        <p:tgtEl>
                                          <p:spTgt spid="15371"/>
                                        </p:tgtEl>
                                        <p:attrNameLst>
                                          <p:attrName>ppt_w</p:attrName>
                                        </p:attrNameLst>
                                      </p:cBhvr>
                                      <p:tavLst>
                                        <p:tav tm="0">
                                          <p:val>
                                            <p:fltVal val="0"/>
                                          </p:val>
                                        </p:tav>
                                        <p:tav tm="100000">
                                          <p:val>
                                            <p:strVal val="#ppt_w"/>
                                          </p:val>
                                        </p:tav>
                                      </p:tavLst>
                                    </p:anim>
                                    <p:anim calcmode="lin" valueType="num">
                                      <p:cBhvr>
                                        <p:cTn id="8" dur="500" fill="hold"/>
                                        <p:tgtEl>
                                          <p:spTgt spid="15371"/>
                                        </p:tgtEl>
                                        <p:attrNameLst>
                                          <p:attrName>ppt_h</p:attrName>
                                        </p:attrNameLst>
                                      </p:cBhvr>
                                      <p:tavLst>
                                        <p:tav tm="0">
                                          <p:val>
                                            <p:fltVal val="0"/>
                                          </p:val>
                                        </p:tav>
                                        <p:tav tm="100000">
                                          <p:val>
                                            <p:strVal val="#ppt_h"/>
                                          </p:val>
                                        </p:tav>
                                      </p:tavLst>
                                    </p:anim>
                                    <p:animEffect transition="in" filter="fade">
                                      <p:cBhvr>
                                        <p:cTn id="9" dur="500"/>
                                        <p:tgtEl>
                                          <p:spTgt spid="15371"/>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1000"/>
                                        <p:tgtEl>
                                          <p:spTgt spid="205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052"/>
                                        </p:tgtEl>
                                        <p:attrNameLst>
                                          <p:attrName>style.visibility</p:attrName>
                                        </p:attrNameLst>
                                      </p:cBhvr>
                                      <p:to>
                                        <p:strVal val="visible"/>
                                      </p:to>
                                    </p:set>
                                    <p:animEffect transition="in" filter="fade">
                                      <p:cBhvr>
                                        <p:cTn id="17" dur="1000"/>
                                        <p:tgtEl>
                                          <p:spTgt spid="2052"/>
                                        </p:tgtEl>
                                      </p:cBhvr>
                                    </p:animEffect>
                                  </p:childTnLst>
                                </p:cTn>
                              </p:par>
                            </p:childTnLst>
                          </p:cTn>
                        </p:par>
                        <p:par>
                          <p:cTn id="18" fill="hold">
                            <p:stCondLst>
                              <p:cond delay="2500"/>
                            </p:stCondLst>
                            <p:childTnLst>
                              <p:par>
                                <p:cTn id="19" presetID="10" presetClass="entr" presetSubtype="0" fill="hold" nodeType="afterEffect">
                                  <p:stCondLst>
                                    <p:cond delay="0"/>
                                  </p:stCondLst>
                                  <p:childTnLst>
                                    <p:set>
                                      <p:cBhvr>
                                        <p:cTn id="20" dur="1" fill="hold">
                                          <p:stCondLst>
                                            <p:cond delay="0"/>
                                          </p:stCondLst>
                                        </p:cTn>
                                        <p:tgtEl>
                                          <p:spTgt spid="2051"/>
                                        </p:tgtEl>
                                        <p:attrNameLst>
                                          <p:attrName>style.visibility</p:attrName>
                                        </p:attrNameLst>
                                      </p:cBhvr>
                                      <p:to>
                                        <p:strVal val="visible"/>
                                      </p:to>
                                    </p:set>
                                    <p:animEffect transition="in" filter="fade">
                                      <p:cBhvr>
                                        <p:cTn id="21" dur="1000"/>
                                        <p:tgtEl>
                                          <p:spTgt spid="2051"/>
                                        </p:tgtEl>
                                      </p:cBhvr>
                                    </p:animEffect>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2053"/>
                                        </p:tgtEl>
                                        <p:attrNameLst>
                                          <p:attrName>style.visibility</p:attrName>
                                        </p:attrNameLst>
                                      </p:cBhvr>
                                      <p:to>
                                        <p:strVal val="visible"/>
                                      </p:to>
                                    </p:set>
                                    <p:animEffect transition="in" filter="fade">
                                      <p:cBhvr>
                                        <p:cTn id="25" dur="1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7" name="Picture 5" descr="1A5[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8596" y="3761702"/>
            <a:ext cx="4714908" cy="2021561"/>
          </a:xfrm>
          <a:prstGeom prst="rect">
            <a:avLst/>
          </a:prstGeom>
          <a:noFill/>
          <a:extLst>
            <a:ext uri="{909E8E84-426E-40DD-AFC4-6F175D3DCCD1}">
              <a14:hiddenFill xmlns:a14="http://schemas.microsoft.com/office/drawing/2010/main">
                <a:solidFill>
                  <a:srgbClr val="FFFFFF"/>
                </a:solidFill>
              </a14:hiddenFill>
            </a:ext>
          </a:extLst>
        </p:spPr>
      </p:pic>
      <p:sp>
        <p:nvSpPr>
          <p:cNvPr id="6" name="Заголовок 1"/>
          <p:cNvSpPr txBox="1">
            <a:spLocks/>
          </p:cNvSpPr>
          <p:nvPr/>
        </p:nvSpPr>
        <p:spPr bwMode="auto">
          <a:xfrm>
            <a:off x="2000232" y="0"/>
            <a:ext cx="5357850" cy="1246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uk-UA" sz="4400" b="1" i="1" u="none" strike="noStrike" kern="0" cap="none" spc="300" normalizeH="0" baseline="0" noProof="0" dirty="0" smtClean="0">
                <a:ln>
                  <a:noFill/>
                </a:ln>
                <a:solidFill>
                  <a:srgbClr val="FF0000"/>
                </a:solidFill>
                <a:uLnTx/>
                <a:uFillTx/>
                <a:latin typeface="Times New Roman" pitchFamily="18" charset="0"/>
                <a:ea typeface="+mj-ea"/>
                <a:cs typeface="Times New Roman" pitchFamily="18" charset="0"/>
              </a:rPr>
              <a:t>Полезное</a:t>
            </a:r>
            <a:r>
              <a:rPr kumimoji="0" lang="uk-UA" sz="4400" b="1" i="1" u="none" strike="noStrike" kern="0" cap="none" spc="0" normalizeH="0" baseline="0" noProof="0" dirty="0" smtClean="0">
                <a:ln>
                  <a:noFill/>
                </a:ln>
                <a:solidFill>
                  <a:srgbClr val="FF0000"/>
                </a:solidFill>
                <a:uLnTx/>
                <a:uFillTx/>
                <a:latin typeface="Times New Roman" pitchFamily="18" charset="0"/>
                <a:ea typeface="+mj-ea"/>
                <a:cs typeface="Times New Roman" pitchFamily="18" charset="0"/>
              </a:rPr>
              <a:t> трение</a:t>
            </a:r>
            <a:r>
              <a:rPr kumimoji="0" lang="en-US" sz="4400" b="1" i="0" u="none" strike="noStrike" kern="0" cap="none" spc="0" normalizeH="0" baseline="0" noProof="0" dirty="0" smtClean="0">
                <a:ln>
                  <a:noFill/>
                </a:ln>
                <a:solidFill>
                  <a:schemeClr val="tx2"/>
                </a:solidFill>
                <a:effectLst>
                  <a:outerShdw blurRad="38100" dist="38100" dir="2700000" algn="tl">
                    <a:srgbClr val="FFFFFF"/>
                  </a:outerShdw>
                </a:effectLst>
                <a:uLnTx/>
                <a:uFillTx/>
                <a:latin typeface="+mj-lt"/>
                <a:ea typeface="+mj-ea"/>
                <a:cs typeface="+mj-cs"/>
              </a:rPr>
              <a:t/>
            </a:r>
            <a:br>
              <a:rPr kumimoji="0" lang="en-US" sz="4400" b="1" i="0" u="none" strike="noStrike" kern="0" cap="none" spc="0" normalizeH="0" baseline="0" noProof="0" dirty="0" smtClean="0">
                <a:ln>
                  <a:noFill/>
                </a:ln>
                <a:solidFill>
                  <a:schemeClr val="tx2"/>
                </a:solidFill>
                <a:effectLst>
                  <a:outerShdw blurRad="38100" dist="38100" dir="2700000" algn="tl">
                    <a:srgbClr val="FFFFFF"/>
                  </a:outerShdw>
                </a:effectLst>
                <a:uLnTx/>
                <a:uFillTx/>
                <a:latin typeface="+mj-lt"/>
                <a:ea typeface="+mj-ea"/>
                <a:cs typeface="+mj-cs"/>
              </a:rPr>
            </a:br>
            <a:endParaRPr kumimoji="0" lang="ru-RU" sz="4400" b="1" i="0" u="none" strike="noStrike" kern="0" cap="none" spc="0" normalizeH="0" baseline="0" noProof="0" dirty="0">
              <a:ln>
                <a:noFill/>
              </a:ln>
              <a:solidFill>
                <a:schemeClr val="tx2"/>
              </a:solidFill>
              <a:effectLst>
                <a:outerShdw blurRad="38100" dist="38100" dir="2700000" algn="tl">
                  <a:srgbClr val="FFFFFF"/>
                </a:outerShdw>
              </a:effectLst>
              <a:uLnTx/>
              <a:uFillTx/>
              <a:latin typeface="+mj-lt"/>
              <a:ea typeface="+mj-ea"/>
              <a:cs typeface="+mj-cs"/>
            </a:endParaRPr>
          </a:p>
        </p:txBody>
      </p:sp>
      <p:sp>
        <p:nvSpPr>
          <p:cNvPr id="8" name="TextBox 7"/>
          <p:cNvSpPr txBox="1"/>
          <p:nvPr/>
        </p:nvSpPr>
        <p:spPr>
          <a:xfrm>
            <a:off x="500034" y="1285860"/>
            <a:ext cx="8072494" cy="1200329"/>
          </a:xfrm>
          <a:prstGeom prst="rect">
            <a:avLst/>
          </a:prstGeom>
          <a:noFill/>
        </p:spPr>
        <p:txBody>
          <a:bodyPr wrap="square" rtlCol="0">
            <a:spAutoFit/>
          </a:bodyPr>
          <a:lstStyle/>
          <a:p>
            <a:r>
              <a:rPr lang="ru-RU" altLang="ru-RU" b="1" dirty="0" smtClean="0">
                <a:solidFill>
                  <a:srgbClr val="002060"/>
                </a:solidFill>
                <a:latin typeface="Times New Roman" pitchFamily="18" charset="0"/>
                <a:cs typeface="Times New Roman" pitchFamily="18" charset="0"/>
              </a:rPr>
              <a:t>Благодаря трению люди и животные ходят по земле.</a:t>
            </a:r>
          </a:p>
        </p:txBody>
      </p:sp>
      <p:pic>
        <p:nvPicPr>
          <p:cNvPr id="9218" name="Picture 2" descr="D:\Марина-документ\материал для презинтации\физика\511585313.gif"/>
          <p:cNvPicPr>
            <a:picLocks noChangeAspect="1" noChangeArrowheads="1" noCrop="1"/>
          </p:cNvPicPr>
          <p:nvPr/>
        </p:nvPicPr>
        <p:blipFill>
          <a:blip r:embed="rId3" cstate="print"/>
          <a:srcRect/>
          <a:stretch>
            <a:fillRect/>
          </a:stretch>
        </p:blipFill>
        <p:spPr bwMode="auto">
          <a:xfrm>
            <a:off x="6643703" y="2202918"/>
            <a:ext cx="2500298" cy="363113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7" presetClass="entr" presetSubtype="8" fill="hold" nodeType="afterEffect">
                                  <p:stCondLst>
                                    <p:cond delay="0"/>
                                  </p:stCondLst>
                                  <p:childTnLst>
                                    <p:set>
                                      <p:cBhvr>
                                        <p:cTn id="12" dur="1" fill="hold">
                                          <p:stCondLst>
                                            <p:cond delay="0"/>
                                          </p:stCondLst>
                                        </p:cTn>
                                        <p:tgtEl>
                                          <p:spTgt spid="33797"/>
                                        </p:tgtEl>
                                        <p:attrNameLst>
                                          <p:attrName>style.visibility</p:attrName>
                                        </p:attrNameLst>
                                      </p:cBhvr>
                                      <p:to>
                                        <p:strVal val="visible"/>
                                      </p:to>
                                    </p:set>
                                    <p:anim calcmode="lin" valueType="num">
                                      <p:cBhvr additive="base">
                                        <p:cTn id="13" dur="5000" fill="hold"/>
                                        <p:tgtEl>
                                          <p:spTgt spid="33797"/>
                                        </p:tgtEl>
                                        <p:attrNameLst>
                                          <p:attrName>ppt_x</p:attrName>
                                        </p:attrNameLst>
                                      </p:cBhvr>
                                      <p:tavLst>
                                        <p:tav tm="0">
                                          <p:val>
                                            <p:strVal val="0-#ppt_w/2"/>
                                          </p:val>
                                        </p:tav>
                                        <p:tav tm="100000">
                                          <p:val>
                                            <p:strVal val="#ppt_x"/>
                                          </p:val>
                                        </p:tav>
                                      </p:tavLst>
                                    </p:anim>
                                    <p:anim calcmode="lin" valueType="num">
                                      <p:cBhvr additive="base">
                                        <p:cTn id="14" dur="5000" fill="hold"/>
                                        <p:tgtEl>
                                          <p:spTgt spid="33797"/>
                                        </p:tgtEl>
                                        <p:attrNameLst>
                                          <p:attrName>ppt_y</p:attrName>
                                        </p:attrNameLst>
                                      </p:cBhvr>
                                      <p:tavLst>
                                        <p:tav tm="0">
                                          <p:val>
                                            <p:strVal val="#ppt_y"/>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9218"/>
                                        </p:tgtEl>
                                        <p:attrNameLst>
                                          <p:attrName>style.visibility</p:attrName>
                                        </p:attrNameLst>
                                      </p:cBhvr>
                                      <p:to>
                                        <p:strVal val="visible"/>
                                      </p:to>
                                    </p:set>
                                    <p:animEffect transition="in" filter="fade">
                                      <p:cBhvr>
                                        <p:cTn id="17"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D:\Марина-документ\материал для презинтации\физика\ep200train.gif"/>
          <p:cNvPicPr>
            <a:picLocks noChangeAspect="1" noChangeArrowheads="1"/>
          </p:cNvPicPr>
          <p:nvPr/>
        </p:nvPicPr>
        <p:blipFill>
          <a:blip r:embed="rId2" cstate="print"/>
          <a:srcRect/>
          <a:stretch>
            <a:fillRect/>
          </a:stretch>
        </p:blipFill>
        <p:spPr bwMode="auto">
          <a:xfrm>
            <a:off x="0" y="2143116"/>
            <a:ext cx="7215206" cy="2493602"/>
          </a:xfrm>
          <a:prstGeom prst="rect">
            <a:avLst/>
          </a:prstGeom>
          <a:noFill/>
        </p:spPr>
      </p:pic>
      <p:pic>
        <p:nvPicPr>
          <p:cNvPr id="54276" name="Picture 4" descr="2"/>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43174" y="4000504"/>
            <a:ext cx="4103687" cy="22367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42910" y="0"/>
            <a:ext cx="7858180" cy="769441"/>
          </a:xfrm>
          <a:prstGeom prst="rect">
            <a:avLst/>
          </a:prstGeom>
          <a:noFill/>
        </p:spPr>
        <p:txBody>
          <a:bodyPr wrap="square" rtlCol="0">
            <a:spAutoFit/>
          </a:bodyPr>
          <a:lstStyle/>
          <a:p>
            <a:pPr algn="ctr"/>
            <a:r>
              <a:rPr lang="ru-RU" sz="4400" b="1" i="1" spc="300" dirty="0" smtClean="0">
                <a:solidFill>
                  <a:srgbClr val="FF0000"/>
                </a:solidFill>
                <a:latin typeface="Times New Roman" pitchFamily="18" charset="0"/>
                <a:cs typeface="Times New Roman" pitchFamily="18" charset="0"/>
              </a:rPr>
              <a:t>Полезное трение</a:t>
            </a:r>
            <a:endParaRPr lang="ru-RU" sz="4400" b="1" i="1" spc="300" dirty="0">
              <a:solidFill>
                <a:srgbClr val="FF0000"/>
              </a:solidFill>
              <a:latin typeface="Times New Roman" pitchFamily="18" charset="0"/>
              <a:cs typeface="Times New Roman" pitchFamily="18" charset="0"/>
            </a:endParaRPr>
          </a:p>
        </p:txBody>
      </p:sp>
      <p:sp>
        <p:nvSpPr>
          <p:cNvPr id="8" name="TextBox 7"/>
          <p:cNvSpPr txBox="1"/>
          <p:nvPr/>
        </p:nvSpPr>
        <p:spPr>
          <a:xfrm>
            <a:off x="857224" y="857232"/>
            <a:ext cx="7643866" cy="1754326"/>
          </a:xfrm>
          <a:prstGeom prst="rect">
            <a:avLst/>
          </a:prstGeom>
          <a:noFill/>
        </p:spPr>
        <p:txBody>
          <a:bodyPr wrap="square" rtlCol="0">
            <a:spAutoFit/>
          </a:bodyPr>
          <a:lstStyle/>
          <a:p>
            <a:r>
              <a:rPr lang="ru-RU" altLang="ru-RU" b="1" dirty="0" smtClean="0">
                <a:solidFill>
                  <a:srgbClr val="002060"/>
                </a:solidFill>
                <a:latin typeface="Times New Roman" pitchFamily="18" charset="0"/>
                <a:cs typeface="Times New Roman" pitchFamily="18" charset="0"/>
              </a:rPr>
              <a:t>Автомобили и поезда могут двинуться с места и остановиться.</a:t>
            </a:r>
          </a:p>
          <a:p>
            <a:endParaRPr lang="uk-UA"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7" presetClass="entr" presetSubtype="2" fill="hold" nodeType="afterEffect">
                                  <p:stCondLst>
                                    <p:cond delay="0"/>
                                  </p:stCondLst>
                                  <p:childTnLst>
                                    <p:set>
                                      <p:cBhvr>
                                        <p:cTn id="6" dur="1" fill="hold">
                                          <p:stCondLst>
                                            <p:cond delay="0"/>
                                          </p:stCondLst>
                                        </p:cTn>
                                        <p:tgtEl>
                                          <p:spTgt spid="54276"/>
                                        </p:tgtEl>
                                        <p:attrNameLst>
                                          <p:attrName>style.visibility</p:attrName>
                                        </p:attrNameLst>
                                      </p:cBhvr>
                                      <p:to>
                                        <p:strVal val="visible"/>
                                      </p:to>
                                    </p:set>
                                    <p:anim calcmode="lin" valueType="num">
                                      <p:cBhvr additive="base">
                                        <p:cTn id="7" dur="5000" fill="hold"/>
                                        <p:tgtEl>
                                          <p:spTgt spid="54276"/>
                                        </p:tgtEl>
                                        <p:attrNameLst>
                                          <p:attrName>ppt_x</p:attrName>
                                        </p:attrNameLst>
                                      </p:cBhvr>
                                      <p:tavLst>
                                        <p:tav tm="0">
                                          <p:val>
                                            <p:strVal val="1+#ppt_w/2"/>
                                          </p:val>
                                        </p:tav>
                                        <p:tav tm="100000">
                                          <p:val>
                                            <p:strVal val="#ppt_x"/>
                                          </p:val>
                                        </p:tav>
                                      </p:tavLst>
                                    </p:anim>
                                    <p:anim calcmode="lin" valueType="num">
                                      <p:cBhvr additive="base">
                                        <p:cTn id="8" dur="5000" fill="hold"/>
                                        <p:tgtEl>
                                          <p:spTgt spid="542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Марина-документ\материал для презинтации\физика\professor_of_physics.gif"/>
          <p:cNvPicPr>
            <a:picLocks noChangeAspect="1" noChangeArrowheads="1" noCrop="1"/>
          </p:cNvPicPr>
          <p:nvPr/>
        </p:nvPicPr>
        <p:blipFill>
          <a:blip r:embed="rId2" cstate="print"/>
          <a:srcRect/>
          <a:stretch>
            <a:fillRect/>
          </a:stretch>
        </p:blipFill>
        <p:spPr bwMode="auto">
          <a:xfrm>
            <a:off x="214282" y="1285860"/>
            <a:ext cx="2285984" cy="2686048"/>
          </a:xfrm>
          <a:prstGeom prst="rect">
            <a:avLst/>
          </a:prstGeom>
          <a:noFill/>
        </p:spPr>
      </p:pic>
      <p:sp>
        <p:nvSpPr>
          <p:cNvPr id="6" name="TextBox 5"/>
          <p:cNvSpPr txBox="1"/>
          <p:nvPr/>
        </p:nvSpPr>
        <p:spPr>
          <a:xfrm>
            <a:off x="642910" y="0"/>
            <a:ext cx="7858180" cy="769441"/>
          </a:xfrm>
          <a:prstGeom prst="rect">
            <a:avLst/>
          </a:prstGeom>
          <a:noFill/>
        </p:spPr>
        <p:txBody>
          <a:bodyPr wrap="square" rtlCol="0">
            <a:spAutoFit/>
          </a:bodyPr>
          <a:lstStyle/>
          <a:p>
            <a:pPr algn="ctr"/>
            <a:r>
              <a:rPr lang="ru-RU" sz="4400" b="1" i="1" spc="300" dirty="0" smtClean="0">
                <a:solidFill>
                  <a:srgbClr val="FF0000"/>
                </a:solidFill>
                <a:latin typeface="Times New Roman" pitchFamily="18" charset="0"/>
                <a:cs typeface="Times New Roman" pitchFamily="18" charset="0"/>
              </a:rPr>
              <a:t>Полезное трение</a:t>
            </a:r>
            <a:endParaRPr lang="ru-RU" sz="4400" b="1" i="1" spc="300" dirty="0">
              <a:solidFill>
                <a:srgbClr val="FF0000"/>
              </a:solidFill>
              <a:latin typeface="Times New Roman" pitchFamily="18" charset="0"/>
              <a:cs typeface="Times New Roman" pitchFamily="18" charset="0"/>
            </a:endParaRPr>
          </a:p>
        </p:txBody>
      </p:sp>
      <p:sp>
        <p:nvSpPr>
          <p:cNvPr id="8" name="TextBox 7"/>
          <p:cNvSpPr txBox="1"/>
          <p:nvPr/>
        </p:nvSpPr>
        <p:spPr>
          <a:xfrm>
            <a:off x="2000232" y="1000108"/>
            <a:ext cx="5786478" cy="1754326"/>
          </a:xfrm>
          <a:prstGeom prst="rect">
            <a:avLst/>
          </a:prstGeom>
          <a:noFill/>
        </p:spPr>
        <p:txBody>
          <a:bodyPr wrap="square" rtlCol="0">
            <a:spAutoFit/>
          </a:bodyPr>
          <a:lstStyle/>
          <a:p>
            <a:r>
              <a:rPr lang="ru-RU" altLang="ru-RU" b="1" dirty="0" smtClean="0">
                <a:solidFill>
                  <a:srgbClr val="002060"/>
                </a:solidFill>
                <a:latin typeface="Times New Roman" pitchFamily="18" charset="0"/>
                <a:cs typeface="Times New Roman" pitchFamily="18" charset="0"/>
              </a:rPr>
              <a:t>Не будь трения, предметы выскальзывали бы из рук.</a:t>
            </a:r>
          </a:p>
          <a:p>
            <a:endParaRPr lang="uk-UA" dirty="0"/>
          </a:p>
        </p:txBody>
      </p:sp>
      <p:pic>
        <p:nvPicPr>
          <p:cNvPr id="4101" name="Picture 5" descr="D:\Марина-документ\материал для презинтации\физика\mensen_man_met_feest_hoedje_op_2.gif"/>
          <p:cNvPicPr>
            <a:picLocks noChangeAspect="1" noChangeArrowheads="1" noCrop="1"/>
          </p:cNvPicPr>
          <p:nvPr/>
        </p:nvPicPr>
        <p:blipFill>
          <a:blip r:embed="rId3" cstate="print"/>
          <a:srcRect/>
          <a:stretch>
            <a:fillRect/>
          </a:stretch>
        </p:blipFill>
        <p:spPr bwMode="auto">
          <a:xfrm>
            <a:off x="3857620" y="2132948"/>
            <a:ext cx="3071834" cy="3805985"/>
          </a:xfrm>
          <a:prstGeom prst="rect">
            <a:avLst/>
          </a:prstGeom>
          <a:noFill/>
        </p:spPr>
      </p:pic>
      <p:pic>
        <p:nvPicPr>
          <p:cNvPr id="4102" name="Picture 6" descr="D:\Марина-документ\материал для презинтации\физика\11.gif"/>
          <p:cNvPicPr>
            <a:picLocks noChangeAspect="1" noChangeArrowheads="1" noCrop="1"/>
          </p:cNvPicPr>
          <p:nvPr/>
        </p:nvPicPr>
        <p:blipFill>
          <a:blip r:embed="rId4" cstate="print"/>
          <a:srcRect/>
          <a:stretch>
            <a:fillRect/>
          </a:stretch>
        </p:blipFill>
        <p:spPr bwMode="auto">
          <a:xfrm>
            <a:off x="1857356" y="2928934"/>
            <a:ext cx="1928826" cy="3343300"/>
          </a:xfrm>
          <a:prstGeom prst="rect">
            <a:avLst/>
          </a:prstGeom>
          <a:noFill/>
        </p:spPr>
      </p:pic>
      <p:pic>
        <p:nvPicPr>
          <p:cNvPr id="4103" name="Picture 7" descr="D:\Марина-документ\материал для презинтации\физика\mensen_man_kijkt_op_kaart_2.gif"/>
          <p:cNvPicPr>
            <a:picLocks noChangeAspect="1" noChangeArrowheads="1" noCrop="1"/>
          </p:cNvPicPr>
          <p:nvPr/>
        </p:nvPicPr>
        <p:blipFill>
          <a:blip r:embed="rId5" cstate="print"/>
          <a:srcRect/>
          <a:stretch>
            <a:fillRect/>
          </a:stretch>
        </p:blipFill>
        <p:spPr bwMode="auto">
          <a:xfrm>
            <a:off x="7072298" y="2857496"/>
            <a:ext cx="2071702" cy="319387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par>
                          <p:cTn id="8" fill="hold">
                            <p:stCondLst>
                              <p:cond delay="2000"/>
                            </p:stCondLst>
                            <p:childTnLst>
                              <p:par>
                                <p:cTn id="9" presetID="53" presetClass="entr" presetSubtype="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p:cTn id="11" dur="1000" fill="hold"/>
                                        <p:tgtEl>
                                          <p:spTgt spid="4098"/>
                                        </p:tgtEl>
                                        <p:attrNameLst>
                                          <p:attrName>ppt_w</p:attrName>
                                        </p:attrNameLst>
                                      </p:cBhvr>
                                      <p:tavLst>
                                        <p:tav tm="0">
                                          <p:val>
                                            <p:fltVal val="0"/>
                                          </p:val>
                                        </p:tav>
                                        <p:tav tm="100000">
                                          <p:val>
                                            <p:strVal val="#ppt_w"/>
                                          </p:val>
                                        </p:tav>
                                      </p:tavLst>
                                    </p:anim>
                                    <p:anim calcmode="lin" valueType="num">
                                      <p:cBhvr>
                                        <p:cTn id="12" dur="1000" fill="hold"/>
                                        <p:tgtEl>
                                          <p:spTgt spid="4098"/>
                                        </p:tgtEl>
                                        <p:attrNameLst>
                                          <p:attrName>ppt_h</p:attrName>
                                        </p:attrNameLst>
                                      </p:cBhvr>
                                      <p:tavLst>
                                        <p:tav tm="0">
                                          <p:val>
                                            <p:fltVal val="0"/>
                                          </p:val>
                                        </p:tav>
                                        <p:tav tm="100000">
                                          <p:val>
                                            <p:strVal val="#ppt_h"/>
                                          </p:val>
                                        </p:tav>
                                      </p:tavLst>
                                    </p:anim>
                                    <p:animEffect transition="in" filter="fade">
                                      <p:cBhvr>
                                        <p:cTn id="13" dur="1000"/>
                                        <p:tgtEl>
                                          <p:spTgt spid="4098"/>
                                        </p:tgtEl>
                                      </p:cBhvr>
                                    </p:animEffect>
                                  </p:childTnLst>
                                </p:cTn>
                              </p:par>
                            </p:childTnLst>
                          </p:cTn>
                        </p:par>
                        <p:par>
                          <p:cTn id="14" fill="hold">
                            <p:stCondLst>
                              <p:cond delay="3000"/>
                            </p:stCondLst>
                            <p:childTnLst>
                              <p:par>
                                <p:cTn id="15" presetID="53" presetClass="entr" presetSubtype="0" fill="hold" nodeType="afterEffect">
                                  <p:stCondLst>
                                    <p:cond delay="0"/>
                                  </p:stCondLst>
                                  <p:childTnLst>
                                    <p:set>
                                      <p:cBhvr>
                                        <p:cTn id="16" dur="1" fill="hold">
                                          <p:stCondLst>
                                            <p:cond delay="0"/>
                                          </p:stCondLst>
                                        </p:cTn>
                                        <p:tgtEl>
                                          <p:spTgt spid="4102"/>
                                        </p:tgtEl>
                                        <p:attrNameLst>
                                          <p:attrName>style.visibility</p:attrName>
                                        </p:attrNameLst>
                                      </p:cBhvr>
                                      <p:to>
                                        <p:strVal val="visible"/>
                                      </p:to>
                                    </p:set>
                                    <p:anim calcmode="lin" valueType="num">
                                      <p:cBhvr>
                                        <p:cTn id="17" dur="1000" fill="hold"/>
                                        <p:tgtEl>
                                          <p:spTgt spid="4102"/>
                                        </p:tgtEl>
                                        <p:attrNameLst>
                                          <p:attrName>ppt_w</p:attrName>
                                        </p:attrNameLst>
                                      </p:cBhvr>
                                      <p:tavLst>
                                        <p:tav tm="0">
                                          <p:val>
                                            <p:fltVal val="0"/>
                                          </p:val>
                                        </p:tav>
                                        <p:tav tm="100000">
                                          <p:val>
                                            <p:strVal val="#ppt_w"/>
                                          </p:val>
                                        </p:tav>
                                      </p:tavLst>
                                    </p:anim>
                                    <p:anim calcmode="lin" valueType="num">
                                      <p:cBhvr>
                                        <p:cTn id="18" dur="1000" fill="hold"/>
                                        <p:tgtEl>
                                          <p:spTgt spid="4102"/>
                                        </p:tgtEl>
                                        <p:attrNameLst>
                                          <p:attrName>ppt_h</p:attrName>
                                        </p:attrNameLst>
                                      </p:cBhvr>
                                      <p:tavLst>
                                        <p:tav tm="0">
                                          <p:val>
                                            <p:fltVal val="0"/>
                                          </p:val>
                                        </p:tav>
                                        <p:tav tm="100000">
                                          <p:val>
                                            <p:strVal val="#ppt_h"/>
                                          </p:val>
                                        </p:tav>
                                      </p:tavLst>
                                    </p:anim>
                                    <p:animEffect transition="in" filter="fade">
                                      <p:cBhvr>
                                        <p:cTn id="19" dur="1000"/>
                                        <p:tgtEl>
                                          <p:spTgt spid="4102"/>
                                        </p:tgtEl>
                                      </p:cBhvr>
                                    </p:animEffect>
                                  </p:childTnLst>
                                </p:cTn>
                              </p:par>
                            </p:childTnLst>
                          </p:cTn>
                        </p:par>
                        <p:par>
                          <p:cTn id="20" fill="hold">
                            <p:stCondLst>
                              <p:cond delay="4000"/>
                            </p:stCondLst>
                            <p:childTnLst>
                              <p:par>
                                <p:cTn id="21" presetID="53" presetClass="entr" presetSubtype="0" fill="hold" nodeType="afterEffect">
                                  <p:stCondLst>
                                    <p:cond delay="0"/>
                                  </p:stCondLst>
                                  <p:childTnLst>
                                    <p:set>
                                      <p:cBhvr>
                                        <p:cTn id="22" dur="1" fill="hold">
                                          <p:stCondLst>
                                            <p:cond delay="0"/>
                                          </p:stCondLst>
                                        </p:cTn>
                                        <p:tgtEl>
                                          <p:spTgt spid="4101"/>
                                        </p:tgtEl>
                                        <p:attrNameLst>
                                          <p:attrName>style.visibility</p:attrName>
                                        </p:attrNameLst>
                                      </p:cBhvr>
                                      <p:to>
                                        <p:strVal val="visible"/>
                                      </p:to>
                                    </p:set>
                                    <p:anim calcmode="lin" valueType="num">
                                      <p:cBhvr>
                                        <p:cTn id="23" dur="1000" fill="hold"/>
                                        <p:tgtEl>
                                          <p:spTgt spid="4101"/>
                                        </p:tgtEl>
                                        <p:attrNameLst>
                                          <p:attrName>ppt_w</p:attrName>
                                        </p:attrNameLst>
                                      </p:cBhvr>
                                      <p:tavLst>
                                        <p:tav tm="0">
                                          <p:val>
                                            <p:fltVal val="0"/>
                                          </p:val>
                                        </p:tav>
                                        <p:tav tm="100000">
                                          <p:val>
                                            <p:strVal val="#ppt_w"/>
                                          </p:val>
                                        </p:tav>
                                      </p:tavLst>
                                    </p:anim>
                                    <p:anim calcmode="lin" valueType="num">
                                      <p:cBhvr>
                                        <p:cTn id="24" dur="1000" fill="hold"/>
                                        <p:tgtEl>
                                          <p:spTgt spid="4101"/>
                                        </p:tgtEl>
                                        <p:attrNameLst>
                                          <p:attrName>ppt_h</p:attrName>
                                        </p:attrNameLst>
                                      </p:cBhvr>
                                      <p:tavLst>
                                        <p:tav tm="0">
                                          <p:val>
                                            <p:fltVal val="0"/>
                                          </p:val>
                                        </p:tav>
                                        <p:tav tm="100000">
                                          <p:val>
                                            <p:strVal val="#ppt_h"/>
                                          </p:val>
                                        </p:tav>
                                      </p:tavLst>
                                    </p:anim>
                                    <p:animEffect transition="in" filter="fade">
                                      <p:cBhvr>
                                        <p:cTn id="25" dur="1000"/>
                                        <p:tgtEl>
                                          <p:spTgt spid="4101"/>
                                        </p:tgtEl>
                                      </p:cBhvr>
                                    </p:animEffect>
                                  </p:childTnLst>
                                </p:cTn>
                              </p:par>
                            </p:childTnLst>
                          </p:cTn>
                        </p:par>
                        <p:par>
                          <p:cTn id="26" fill="hold">
                            <p:stCondLst>
                              <p:cond delay="5000"/>
                            </p:stCondLst>
                            <p:childTnLst>
                              <p:par>
                                <p:cTn id="27" presetID="53" presetClass="entr" presetSubtype="0" fill="hold" nodeType="afterEffect">
                                  <p:stCondLst>
                                    <p:cond delay="0"/>
                                  </p:stCondLst>
                                  <p:childTnLst>
                                    <p:set>
                                      <p:cBhvr>
                                        <p:cTn id="28" dur="1" fill="hold">
                                          <p:stCondLst>
                                            <p:cond delay="0"/>
                                          </p:stCondLst>
                                        </p:cTn>
                                        <p:tgtEl>
                                          <p:spTgt spid="4103"/>
                                        </p:tgtEl>
                                        <p:attrNameLst>
                                          <p:attrName>style.visibility</p:attrName>
                                        </p:attrNameLst>
                                      </p:cBhvr>
                                      <p:to>
                                        <p:strVal val="visible"/>
                                      </p:to>
                                    </p:set>
                                    <p:anim calcmode="lin" valueType="num">
                                      <p:cBhvr>
                                        <p:cTn id="29" dur="1000" fill="hold"/>
                                        <p:tgtEl>
                                          <p:spTgt spid="4103"/>
                                        </p:tgtEl>
                                        <p:attrNameLst>
                                          <p:attrName>ppt_w</p:attrName>
                                        </p:attrNameLst>
                                      </p:cBhvr>
                                      <p:tavLst>
                                        <p:tav tm="0">
                                          <p:val>
                                            <p:fltVal val="0"/>
                                          </p:val>
                                        </p:tav>
                                        <p:tav tm="100000">
                                          <p:val>
                                            <p:strVal val="#ppt_w"/>
                                          </p:val>
                                        </p:tav>
                                      </p:tavLst>
                                    </p:anim>
                                    <p:anim calcmode="lin" valueType="num">
                                      <p:cBhvr>
                                        <p:cTn id="30" dur="1000" fill="hold"/>
                                        <p:tgtEl>
                                          <p:spTgt spid="4103"/>
                                        </p:tgtEl>
                                        <p:attrNameLst>
                                          <p:attrName>ppt_h</p:attrName>
                                        </p:attrNameLst>
                                      </p:cBhvr>
                                      <p:tavLst>
                                        <p:tav tm="0">
                                          <p:val>
                                            <p:fltVal val="0"/>
                                          </p:val>
                                        </p:tav>
                                        <p:tav tm="100000">
                                          <p:val>
                                            <p:strVal val="#ppt_h"/>
                                          </p:val>
                                        </p:tav>
                                      </p:tavLst>
                                    </p:anim>
                                    <p:animEffect transition="in" filter="fade">
                                      <p:cBhvr>
                                        <p:cTn id="31" dur="1000"/>
                                        <p:tgtEl>
                                          <p:spTgt spid="4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4" descr="2"/>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928794" y="2571744"/>
            <a:ext cx="4818775" cy="34507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14282" y="857232"/>
            <a:ext cx="8715404" cy="1754326"/>
          </a:xfrm>
          <a:prstGeom prst="rect">
            <a:avLst/>
          </a:prstGeom>
          <a:noFill/>
        </p:spPr>
        <p:txBody>
          <a:bodyPr wrap="square" rtlCol="0">
            <a:spAutoFit/>
          </a:bodyPr>
          <a:lstStyle/>
          <a:p>
            <a:r>
              <a:rPr lang="ru-RU" altLang="ru-RU" dirty="0" smtClean="0">
                <a:solidFill>
                  <a:srgbClr val="002060"/>
                </a:solidFill>
                <a:latin typeface="Times New Roman" pitchFamily="18" charset="0"/>
                <a:cs typeface="Times New Roman" pitchFamily="18" charset="0"/>
              </a:rPr>
              <a:t>Без трения не играла бы скрипка, так как при движении смычка по струнам не издавался бы звук</a:t>
            </a:r>
            <a:endParaRPr lang="uk-UA" dirty="0"/>
          </a:p>
        </p:txBody>
      </p:sp>
      <p:sp>
        <p:nvSpPr>
          <p:cNvPr id="7" name="TextBox 6"/>
          <p:cNvSpPr txBox="1"/>
          <p:nvPr/>
        </p:nvSpPr>
        <p:spPr>
          <a:xfrm>
            <a:off x="642910" y="0"/>
            <a:ext cx="7858180" cy="769441"/>
          </a:xfrm>
          <a:prstGeom prst="rect">
            <a:avLst/>
          </a:prstGeom>
          <a:noFill/>
        </p:spPr>
        <p:txBody>
          <a:bodyPr wrap="square" rtlCol="0">
            <a:spAutoFit/>
          </a:bodyPr>
          <a:lstStyle/>
          <a:p>
            <a:pPr algn="ctr"/>
            <a:r>
              <a:rPr lang="ru-RU" sz="4400" b="1" i="1" spc="300" dirty="0" smtClean="0">
                <a:solidFill>
                  <a:srgbClr val="FF0000"/>
                </a:solidFill>
                <a:latin typeface="Times New Roman" pitchFamily="18" charset="0"/>
                <a:cs typeface="Times New Roman" pitchFamily="18" charset="0"/>
              </a:rPr>
              <a:t>Полезное трение</a:t>
            </a:r>
            <a:endParaRPr lang="ru-RU" sz="4400" b="1" i="1" spc="300" dirty="0">
              <a:solidFill>
                <a:srgbClr val="FF0000"/>
              </a:solidFill>
              <a:latin typeface="Times New Roman" pitchFamily="18" charset="0"/>
              <a:cs typeface="Times New Roman" pitchFamily="18" charset="0"/>
            </a:endParaRPr>
          </a:p>
        </p:txBody>
      </p:sp>
      <p:pic>
        <p:nvPicPr>
          <p:cNvPr id="5123" name="Picture 3" descr="D:\Марина-документ\материал для презинтации\физика\733824359.gif"/>
          <p:cNvPicPr>
            <a:picLocks noChangeAspect="1" noChangeArrowheads="1" noCrop="1"/>
          </p:cNvPicPr>
          <p:nvPr/>
        </p:nvPicPr>
        <p:blipFill>
          <a:blip r:embed="rId4" cstate="print"/>
          <a:srcRect/>
          <a:stretch>
            <a:fillRect/>
          </a:stretch>
        </p:blipFill>
        <p:spPr bwMode="auto">
          <a:xfrm>
            <a:off x="5715008" y="2710150"/>
            <a:ext cx="3428992" cy="3576370"/>
          </a:xfrm>
          <a:prstGeom prst="rect">
            <a:avLst/>
          </a:prstGeom>
          <a:noFill/>
        </p:spPr>
      </p:pic>
      <p:pic>
        <p:nvPicPr>
          <p:cNvPr id="5124" name="Picture 4" descr="D:\Марина-документ\материал для презинтации\физика\907558303.gif"/>
          <p:cNvPicPr>
            <a:picLocks noChangeAspect="1" noChangeArrowheads="1" noCrop="1"/>
          </p:cNvPicPr>
          <p:nvPr/>
        </p:nvPicPr>
        <p:blipFill>
          <a:blip r:embed="rId5" cstate="print"/>
          <a:srcRect/>
          <a:stretch>
            <a:fillRect/>
          </a:stretch>
        </p:blipFill>
        <p:spPr bwMode="auto">
          <a:xfrm>
            <a:off x="214282" y="3143248"/>
            <a:ext cx="2672870" cy="2895609"/>
          </a:xfrm>
          <a:prstGeom prst="rect">
            <a:avLst/>
          </a:prstGeom>
          <a:noFill/>
        </p:spPr>
      </p:pic>
      <p:pic>
        <p:nvPicPr>
          <p:cNvPr id="10" name="Классика - Скрипка (Classic) (mp3cut.ru).mp3">
            <a:hlinkClick r:id="" action="ppaction://media"/>
          </p:cNvPr>
          <p:cNvPicPr>
            <a:picLocks noRot="1" noChangeAspect="1"/>
          </p:cNvPicPr>
          <p:nvPr>
            <a:audioFile r:link="rId1"/>
          </p:nvPr>
        </p:nvPicPr>
        <p:blipFill>
          <a:blip r:embed="rId6" cstate="print"/>
          <a:stretch>
            <a:fillRect/>
          </a:stretch>
        </p:blipFill>
        <p:spPr>
          <a:xfrm>
            <a:off x="8839200" y="655320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5540"/>
                                        </p:tgtEl>
                                        <p:attrNameLst>
                                          <p:attrName>style.visibility</p:attrName>
                                        </p:attrNameLst>
                                      </p:cBhvr>
                                      <p:to>
                                        <p:strVal val="visible"/>
                                      </p:to>
                                    </p:set>
                                    <p:animEffect transition="in" filter="fade">
                                      <p:cBhvr>
                                        <p:cTn id="13" dur="2000"/>
                                        <p:tgtEl>
                                          <p:spTgt spid="65540"/>
                                        </p:tgtEl>
                                      </p:cBhvr>
                                    </p:animEffect>
                                  </p:childTnLst>
                                </p:cTn>
                              </p:par>
                              <p:par>
                                <p:cTn id="14" presetID="1" presetClass="mediacall" presetSubtype="0" fill="hold" nodeType="withEffect">
                                  <p:stCondLst>
                                    <p:cond delay="0"/>
                                  </p:stCondLst>
                                  <p:childTnLst>
                                    <p:cmd type="call" cmd="playFrom(0.0)">
                                      <p:cBhvr>
                                        <p:cTn id="15" dur="18077" fill="hold"/>
                                        <p:tgtEl>
                                          <p:spTgt spid="10"/>
                                        </p:tgtEl>
                                      </p:cBhvr>
                                    </p:cmd>
                                  </p:childTnLst>
                                </p:cTn>
                              </p:par>
                              <p:par>
                                <p:cTn id="16" presetID="53" presetClass="entr" presetSubtype="0" fill="hold" nodeType="withEffect">
                                  <p:stCondLst>
                                    <p:cond delay="0"/>
                                  </p:stCondLst>
                                  <p:childTnLst>
                                    <p:set>
                                      <p:cBhvr>
                                        <p:cTn id="17" dur="1" fill="hold">
                                          <p:stCondLst>
                                            <p:cond delay="0"/>
                                          </p:stCondLst>
                                        </p:cTn>
                                        <p:tgtEl>
                                          <p:spTgt spid="5124"/>
                                        </p:tgtEl>
                                        <p:attrNameLst>
                                          <p:attrName>style.visibility</p:attrName>
                                        </p:attrNameLst>
                                      </p:cBhvr>
                                      <p:to>
                                        <p:strVal val="visible"/>
                                      </p:to>
                                    </p:set>
                                    <p:anim calcmode="lin" valueType="num">
                                      <p:cBhvr>
                                        <p:cTn id="18" dur="1000" fill="hold"/>
                                        <p:tgtEl>
                                          <p:spTgt spid="5124"/>
                                        </p:tgtEl>
                                        <p:attrNameLst>
                                          <p:attrName>ppt_w</p:attrName>
                                        </p:attrNameLst>
                                      </p:cBhvr>
                                      <p:tavLst>
                                        <p:tav tm="0">
                                          <p:val>
                                            <p:fltVal val="0"/>
                                          </p:val>
                                        </p:tav>
                                        <p:tav tm="100000">
                                          <p:val>
                                            <p:strVal val="#ppt_w"/>
                                          </p:val>
                                        </p:tav>
                                      </p:tavLst>
                                    </p:anim>
                                    <p:anim calcmode="lin" valueType="num">
                                      <p:cBhvr>
                                        <p:cTn id="19" dur="1000" fill="hold"/>
                                        <p:tgtEl>
                                          <p:spTgt spid="5124"/>
                                        </p:tgtEl>
                                        <p:attrNameLst>
                                          <p:attrName>ppt_h</p:attrName>
                                        </p:attrNameLst>
                                      </p:cBhvr>
                                      <p:tavLst>
                                        <p:tav tm="0">
                                          <p:val>
                                            <p:fltVal val="0"/>
                                          </p:val>
                                        </p:tav>
                                        <p:tav tm="100000">
                                          <p:val>
                                            <p:strVal val="#ppt_h"/>
                                          </p:val>
                                        </p:tav>
                                      </p:tavLst>
                                    </p:anim>
                                    <p:animEffect transition="in" filter="fade">
                                      <p:cBhvr>
                                        <p:cTn id="20" dur="1000"/>
                                        <p:tgtEl>
                                          <p:spTgt spid="5124"/>
                                        </p:tgtEl>
                                      </p:cBhvr>
                                    </p:animEffect>
                                  </p:childTnLst>
                                </p:cTn>
                              </p:par>
                              <p:par>
                                <p:cTn id="21" presetID="53" presetClass="entr" presetSubtype="0" fill="hold" nodeType="withEffect">
                                  <p:stCondLst>
                                    <p:cond delay="0"/>
                                  </p:stCondLst>
                                  <p:childTnLst>
                                    <p:set>
                                      <p:cBhvr>
                                        <p:cTn id="22" dur="1" fill="hold">
                                          <p:stCondLst>
                                            <p:cond delay="0"/>
                                          </p:stCondLst>
                                        </p:cTn>
                                        <p:tgtEl>
                                          <p:spTgt spid="5123"/>
                                        </p:tgtEl>
                                        <p:attrNameLst>
                                          <p:attrName>style.visibility</p:attrName>
                                        </p:attrNameLst>
                                      </p:cBhvr>
                                      <p:to>
                                        <p:strVal val="visible"/>
                                      </p:to>
                                    </p:set>
                                    <p:anim calcmode="lin" valueType="num">
                                      <p:cBhvr>
                                        <p:cTn id="23" dur="1000" fill="hold"/>
                                        <p:tgtEl>
                                          <p:spTgt spid="5123"/>
                                        </p:tgtEl>
                                        <p:attrNameLst>
                                          <p:attrName>ppt_w</p:attrName>
                                        </p:attrNameLst>
                                      </p:cBhvr>
                                      <p:tavLst>
                                        <p:tav tm="0">
                                          <p:val>
                                            <p:fltVal val="0"/>
                                          </p:val>
                                        </p:tav>
                                        <p:tav tm="100000">
                                          <p:val>
                                            <p:strVal val="#ppt_w"/>
                                          </p:val>
                                        </p:tav>
                                      </p:tavLst>
                                    </p:anim>
                                    <p:anim calcmode="lin" valueType="num">
                                      <p:cBhvr>
                                        <p:cTn id="24" dur="1000" fill="hold"/>
                                        <p:tgtEl>
                                          <p:spTgt spid="5123"/>
                                        </p:tgtEl>
                                        <p:attrNameLst>
                                          <p:attrName>ppt_h</p:attrName>
                                        </p:attrNameLst>
                                      </p:cBhvr>
                                      <p:tavLst>
                                        <p:tav tm="0">
                                          <p:val>
                                            <p:fltVal val="0"/>
                                          </p:val>
                                        </p:tav>
                                        <p:tav tm="100000">
                                          <p:val>
                                            <p:strVal val="#ppt_h"/>
                                          </p:val>
                                        </p:tav>
                                      </p:tavLst>
                                    </p:anim>
                                    <p:animEffect transition="in" filter="fade">
                                      <p:cBhvr>
                                        <p:cTn id="25" dur="1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26" fill="hold" display="0">
                  <p:stCondLst>
                    <p:cond delay="indefinite"/>
                  </p:stCondLst>
                  <p:endCondLst>
                    <p:cond evt="onNext" delay="0">
                      <p:tgtEl>
                        <p:sldTgt/>
                      </p:tgtEl>
                    </p:cond>
                    <p:cond evt="onPrev" delay="0">
                      <p:tgtEl>
                        <p:sldTgt/>
                      </p:tgtEl>
                    </p:cond>
                    <p:cond evt="onStopAudio" delay="0">
                      <p:tgtEl>
                        <p:sldTgt/>
                      </p:tgtEl>
                    </p:cond>
                  </p:endCondLst>
                </p:cTn>
                <p:tgtEl>
                  <p:spTgt spid="10"/>
                </p:tgtEl>
              </p:cMediaNode>
            </p:audio>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D:\Марина-документ\материал для презинтации\физика\d49.png"/>
          <p:cNvPicPr>
            <a:picLocks noChangeAspect="1" noChangeArrowheads="1"/>
          </p:cNvPicPr>
          <p:nvPr/>
        </p:nvPicPr>
        <p:blipFill>
          <a:blip r:embed="rId2" cstate="print"/>
          <a:srcRect/>
          <a:stretch>
            <a:fillRect/>
          </a:stretch>
        </p:blipFill>
        <p:spPr bwMode="auto">
          <a:xfrm>
            <a:off x="0" y="2714620"/>
            <a:ext cx="2494940" cy="3400414"/>
          </a:xfrm>
          <a:prstGeom prst="rect">
            <a:avLst/>
          </a:prstGeom>
          <a:noFill/>
        </p:spPr>
      </p:pic>
      <p:pic>
        <p:nvPicPr>
          <p:cNvPr id="6146" name="Picture 2" descr="D:\Марина-документ\материал для презинтации\физика\d58.png"/>
          <p:cNvPicPr>
            <a:picLocks noChangeAspect="1" noChangeArrowheads="1"/>
          </p:cNvPicPr>
          <p:nvPr/>
        </p:nvPicPr>
        <p:blipFill>
          <a:blip r:embed="rId3" cstate="print"/>
          <a:srcRect/>
          <a:stretch>
            <a:fillRect/>
          </a:stretch>
        </p:blipFill>
        <p:spPr bwMode="auto">
          <a:xfrm>
            <a:off x="7000892" y="1071546"/>
            <a:ext cx="2143108" cy="2214554"/>
          </a:xfrm>
          <a:prstGeom prst="rect">
            <a:avLst/>
          </a:prstGeom>
          <a:noFill/>
        </p:spPr>
      </p:pic>
      <p:pic>
        <p:nvPicPr>
          <p:cNvPr id="6148" name="Picture 4" descr="D:\Марина-документ\материал для презинтации\физика\d36.gif"/>
          <p:cNvPicPr>
            <a:picLocks noChangeAspect="1" noChangeArrowheads="1"/>
          </p:cNvPicPr>
          <p:nvPr/>
        </p:nvPicPr>
        <p:blipFill>
          <a:blip r:embed="rId4" cstate="print"/>
          <a:srcRect/>
          <a:stretch>
            <a:fillRect/>
          </a:stretch>
        </p:blipFill>
        <p:spPr bwMode="auto">
          <a:xfrm>
            <a:off x="5714975" y="3357562"/>
            <a:ext cx="3429024" cy="2571768"/>
          </a:xfrm>
          <a:prstGeom prst="rect">
            <a:avLst/>
          </a:prstGeom>
          <a:noFill/>
        </p:spPr>
      </p:pic>
      <p:sp>
        <p:nvSpPr>
          <p:cNvPr id="5" name="TextBox 4"/>
          <p:cNvSpPr txBox="1"/>
          <p:nvPr/>
        </p:nvSpPr>
        <p:spPr>
          <a:xfrm>
            <a:off x="0" y="928670"/>
            <a:ext cx="7143768" cy="2677656"/>
          </a:xfrm>
          <a:prstGeom prst="rect">
            <a:avLst/>
          </a:prstGeom>
          <a:noFill/>
        </p:spPr>
        <p:txBody>
          <a:bodyPr wrap="square" rtlCol="0">
            <a:spAutoFit/>
          </a:bodyPr>
          <a:lstStyle/>
          <a:p>
            <a:r>
              <a:rPr lang="ru-RU" altLang="ru-RU" sz="2800" b="1" dirty="0" smtClean="0">
                <a:solidFill>
                  <a:srgbClr val="002060"/>
                </a:solidFill>
                <a:latin typeface="Times New Roman" pitchFamily="18" charset="0"/>
                <a:cs typeface="Times New Roman" pitchFamily="18" charset="0"/>
              </a:rPr>
              <a:t>Все дома и другие конструкции рассыпались бы на составные части, так как все гвозди и шурупы выскочили бы. Поэтому трение покоя во многих случаях необходимо и выступает очень часто помощником человека.</a:t>
            </a:r>
            <a:endParaRPr lang="uk-UA" sz="2800" b="1" dirty="0">
              <a:solidFill>
                <a:srgbClr val="002060"/>
              </a:solidFill>
              <a:latin typeface="Times New Roman" pitchFamily="18" charset="0"/>
              <a:cs typeface="Times New Roman" pitchFamily="18" charset="0"/>
            </a:endParaRPr>
          </a:p>
        </p:txBody>
      </p:sp>
      <p:sp>
        <p:nvSpPr>
          <p:cNvPr id="6" name="TextBox 5"/>
          <p:cNvSpPr txBox="1"/>
          <p:nvPr/>
        </p:nvSpPr>
        <p:spPr>
          <a:xfrm>
            <a:off x="642910" y="0"/>
            <a:ext cx="7858180" cy="769441"/>
          </a:xfrm>
          <a:prstGeom prst="rect">
            <a:avLst/>
          </a:prstGeom>
          <a:noFill/>
        </p:spPr>
        <p:txBody>
          <a:bodyPr wrap="square" rtlCol="0">
            <a:spAutoFit/>
          </a:bodyPr>
          <a:lstStyle/>
          <a:p>
            <a:pPr algn="ctr"/>
            <a:r>
              <a:rPr lang="ru-RU" sz="4400" b="1" i="1" spc="300" dirty="0" smtClean="0">
                <a:solidFill>
                  <a:srgbClr val="FF0000"/>
                </a:solidFill>
                <a:latin typeface="Times New Roman" pitchFamily="18" charset="0"/>
                <a:cs typeface="Times New Roman" pitchFamily="18" charset="0"/>
              </a:rPr>
              <a:t>Полезное трение</a:t>
            </a:r>
            <a:endParaRPr lang="ru-RU" sz="4400" b="1" i="1" spc="300" dirty="0">
              <a:solidFill>
                <a:srgbClr val="FF0000"/>
              </a:solidFill>
              <a:latin typeface="Times New Roman" pitchFamily="18" charset="0"/>
              <a:cs typeface="Times New Roman" pitchFamily="18" charset="0"/>
            </a:endParaRPr>
          </a:p>
        </p:txBody>
      </p:sp>
      <p:pic>
        <p:nvPicPr>
          <p:cNvPr id="6151" name="Picture 7" descr="D:\Марина-документ\материал для презинтации\физика\d34.gif"/>
          <p:cNvPicPr>
            <a:picLocks noChangeAspect="1" noChangeArrowheads="1" noCrop="1"/>
          </p:cNvPicPr>
          <p:nvPr/>
        </p:nvPicPr>
        <p:blipFill>
          <a:blip r:embed="rId5" cstate="print"/>
          <a:srcRect/>
          <a:stretch>
            <a:fillRect/>
          </a:stretch>
        </p:blipFill>
        <p:spPr bwMode="auto">
          <a:xfrm>
            <a:off x="2714612" y="3714752"/>
            <a:ext cx="3095625" cy="23526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6151"/>
                                        </p:tgtEl>
                                        <p:attrNameLst>
                                          <p:attrName>style.visibility</p:attrName>
                                        </p:attrNameLst>
                                      </p:cBhvr>
                                      <p:to>
                                        <p:strVal val="visible"/>
                                      </p:to>
                                    </p:set>
                                    <p:animEffect transition="in" filter="fade">
                                      <p:cBhvr>
                                        <p:cTn id="13" dur="1000"/>
                                        <p:tgtEl>
                                          <p:spTgt spid="6151"/>
                                        </p:tgtEl>
                                      </p:cBhvr>
                                    </p:animEffect>
                                  </p:childTnLst>
                                </p:cTn>
                              </p:par>
                              <p:par>
                                <p:cTn id="14" presetID="10" presetClass="entr" presetSubtype="0" fill="hold" nodeType="withEffect">
                                  <p:stCondLst>
                                    <p:cond delay="0"/>
                                  </p:stCondLst>
                                  <p:childTnLst>
                                    <p:set>
                                      <p:cBhvr>
                                        <p:cTn id="15" dur="1" fill="hold">
                                          <p:stCondLst>
                                            <p:cond delay="0"/>
                                          </p:stCondLst>
                                        </p:cTn>
                                        <p:tgtEl>
                                          <p:spTgt spid="6146"/>
                                        </p:tgtEl>
                                        <p:attrNameLst>
                                          <p:attrName>style.visibility</p:attrName>
                                        </p:attrNameLst>
                                      </p:cBhvr>
                                      <p:to>
                                        <p:strVal val="visible"/>
                                      </p:to>
                                    </p:set>
                                    <p:animEffect transition="in" filter="fade">
                                      <p:cBhvr>
                                        <p:cTn id="16" dur="1000"/>
                                        <p:tgtEl>
                                          <p:spTgt spid="6146"/>
                                        </p:tgtEl>
                                      </p:cBhvr>
                                    </p:animEffect>
                                  </p:childTnLst>
                                </p:cTn>
                              </p:par>
                              <p:par>
                                <p:cTn id="17" presetID="10" presetClass="entr" presetSubtype="0" fill="hold" nodeType="withEffect">
                                  <p:stCondLst>
                                    <p:cond delay="0"/>
                                  </p:stCondLst>
                                  <p:childTnLst>
                                    <p:set>
                                      <p:cBhvr>
                                        <p:cTn id="18" dur="1" fill="hold">
                                          <p:stCondLst>
                                            <p:cond delay="0"/>
                                          </p:stCondLst>
                                        </p:cTn>
                                        <p:tgtEl>
                                          <p:spTgt spid="6147"/>
                                        </p:tgtEl>
                                        <p:attrNameLst>
                                          <p:attrName>style.visibility</p:attrName>
                                        </p:attrNameLst>
                                      </p:cBhvr>
                                      <p:to>
                                        <p:strVal val="visible"/>
                                      </p:to>
                                    </p:set>
                                    <p:animEffect transition="in" filter="fade">
                                      <p:cBhvr>
                                        <p:cTn id="19" dur="1000"/>
                                        <p:tgtEl>
                                          <p:spTgt spid="6147"/>
                                        </p:tgtEl>
                                      </p:cBhvr>
                                    </p:animEffect>
                                  </p:childTnLst>
                                </p:cTn>
                              </p:par>
                              <p:par>
                                <p:cTn id="20" presetID="10" presetClass="entr" presetSubtype="0" fill="hold" nodeType="withEffect">
                                  <p:stCondLst>
                                    <p:cond delay="0"/>
                                  </p:stCondLst>
                                  <p:childTnLst>
                                    <p:set>
                                      <p:cBhvr>
                                        <p:cTn id="21" dur="1" fill="hold">
                                          <p:stCondLst>
                                            <p:cond delay="0"/>
                                          </p:stCondLst>
                                        </p:cTn>
                                        <p:tgtEl>
                                          <p:spTgt spid="6148"/>
                                        </p:tgtEl>
                                        <p:attrNameLst>
                                          <p:attrName>style.visibility</p:attrName>
                                        </p:attrNameLst>
                                      </p:cBhvr>
                                      <p:to>
                                        <p:strVal val="visible"/>
                                      </p:to>
                                    </p:set>
                                    <p:animEffect transition="in" filter="fade">
                                      <p:cBhvr>
                                        <p:cTn id="22" dur="1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D:\Марина-документ\материал для презинтации\физика\износ-шин.jpeg"/>
          <p:cNvPicPr>
            <a:picLocks noChangeAspect="1" noChangeArrowheads="1"/>
          </p:cNvPicPr>
          <p:nvPr/>
        </p:nvPicPr>
        <p:blipFill>
          <a:blip r:embed="rId2" cstate="print"/>
          <a:srcRect/>
          <a:stretch>
            <a:fillRect/>
          </a:stretch>
        </p:blipFill>
        <p:spPr bwMode="auto">
          <a:xfrm>
            <a:off x="3714744" y="4572008"/>
            <a:ext cx="2143108" cy="1489819"/>
          </a:xfrm>
          <a:prstGeom prst="rect">
            <a:avLst/>
          </a:prstGeom>
          <a:noFill/>
        </p:spPr>
      </p:pic>
      <p:pic>
        <p:nvPicPr>
          <p:cNvPr id="7173" name="Picture 5" descr="D:\Марина-документ\материал для презинтации\физика\fedfee79bea1.png"/>
          <p:cNvPicPr>
            <a:picLocks noChangeAspect="1" noChangeArrowheads="1"/>
          </p:cNvPicPr>
          <p:nvPr/>
        </p:nvPicPr>
        <p:blipFill>
          <a:blip r:embed="rId3" cstate="print"/>
          <a:srcRect/>
          <a:stretch>
            <a:fillRect/>
          </a:stretch>
        </p:blipFill>
        <p:spPr bwMode="auto">
          <a:xfrm>
            <a:off x="6239569" y="1190726"/>
            <a:ext cx="2547274" cy="1809646"/>
          </a:xfrm>
          <a:prstGeom prst="rect">
            <a:avLst/>
          </a:prstGeom>
          <a:noFill/>
        </p:spPr>
      </p:pic>
      <p:sp>
        <p:nvSpPr>
          <p:cNvPr id="5" name="TextBox 4"/>
          <p:cNvSpPr txBox="1"/>
          <p:nvPr/>
        </p:nvSpPr>
        <p:spPr>
          <a:xfrm>
            <a:off x="642910" y="0"/>
            <a:ext cx="7858180" cy="769441"/>
          </a:xfrm>
          <a:prstGeom prst="rect">
            <a:avLst/>
          </a:prstGeom>
          <a:noFill/>
        </p:spPr>
        <p:txBody>
          <a:bodyPr wrap="square" rtlCol="0">
            <a:spAutoFit/>
          </a:bodyPr>
          <a:lstStyle/>
          <a:p>
            <a:pPr algn="ctr"/>
            <a:r>
              <a:rPr lang="ru-RU" sz="4400" b="1" i="1" spc="600" dirty="0" smtClean="0">
                <a:solidFill>
                  <a:srgbClr val="FF0000"/>
                </a:solidFill>
                <a:latin typeface="Times New Roman" pitchFamily="18" charset="0"/>
                <a:cs typeface="Times New Roman" pitchFamily="18" charset="0"/>
              </a:rPr>
              <a:t>Вредное трение</a:t>
            </a:r>
            <a:endParaRPr lang="ru-RU" sz="4400" b="1" i="1" spc="600" dirty="0">
              <a:solidFill>
                <a:srgbClr val="FF0000"/>
              </a:solidFill>
              <a:latin typeface="Times New Roman" pitchFamily="18" charset="0"/>
              <a:cs typeface="Times New Roman" pitchFamily="18" charset="0"/>
            </a:endParaRPr>
          </a:p>
        </p:txBody>
      </p:sp>
      <p:sp>
        <p:nvSpPr>
          <p:cNvPr id="8" name="TextBox 7"/>
          <p:cNvSpPr txBox="1"/>
          <p:nvPr/>
        </p:nvSpPr>
        <p:spPr>
          <a:xfrm>
            <a:off x="214282" y="928670"/>
            <a:ext cx="8929718" cy="1040285"/>
          </a:xfrm>
          <a:prstGeom prst="rect">
            <a:avLst/>
          </a:prstGeom>
          <a:noFill/>
        </p:spPr>
        <p:txBody>
          <a:bodyPr wrap="square" rtlCol="0">
            <a:spAutoFit/>
          </a:bodyPr>
          <a:lstStyle/>
          <a:p>
            <a:pPr>
              <a:lnSpc>
                <a:spcPct val="110000"/>
              </a:lnSpc>
              <a:buFont typeface="Arial" pitchFamily="34" charset="0"/>
              <a:buChar char="•"/>
            </a:pPr>
            <a:r>
              <a:rPr lang="ru-RU" altLang="ru-RU" sz="2800" b="1" dirty="0" smtClean="0">
                <a:solidFill>
                  <a:srgbClr val="002060"/>
                </a:solidFill>
                <a:latin typeface="Times New Roman" pitchFamily="18" charset="0"/>
                <a:cs typeface="Times New Roman" pitchFamily="18" charset="0"/>
              </a:rPr>
              <a:t>Нагреваются и изнашиваются многие движущиеся части различных механизмов.</a:t>
            </a:r>
          </a:p>
        </p:txBody>
      </p:sp>
      <p:pic>
        <p:nvPicPr>
          <p:cNvPr id="7172" name="Picture 4" descr="D:\Марина-документ\материал для презинтации\физика\imagesддздзл.jpeg"/>
          <p:cNvPicPr>
            <a:picLocks noChangeAspect="1" noChangeArrowheads="1"/>
          </p:cNvPicPr>
          <p:nvPr/>
        </p:nvPicPr>
        <p:blipFill>
          <a:blip r:embed="rId4" cstate="print"/>
          <a:srcRect/>
          <a:stretch>
            <a:fillRect/>
          </a:stretch>
        </p:blipFill>
        <p:spPr bwMode="auto">
          <a:xfrm>
            <a:off x="214282" y="2757464"/>
            <a:ext cx="2286016" cy="1371609"/>
          </a:xfrm>
          <a:prstGeom prst="rect">
            <a:avLst/>
          </a:prstGeom>
          <a:noFill/>
        </p:spPr>
      </p:pic>
      <p:pic>
        <p:nvPicPr>
          <p:cNvPr id="7174" name="Picture 6" descr="D:\Марина-документ\материал для презинтации\физика\50931980.gif"/>
          <p:cNvPicPr>
            <a:picLocks noChangeAspect="1" noChangeArrowheads="1" noCrop="1"/>
          </p:cNvPicPr>
          <p:nvPr/>
        </p:nvPicPr>
        <p:blipFill>
          <a:blip r:embed="rId5" cstate="print"/>
          <a:srcRect/>
          <a:stretch>
            <a:fillRect/>
          </a:stretch>
        </p:blipFill>
        <p:spPr bwMode="auto">
          <a:xfrm>
            <a:off x="3786182" y="2571744"/>
            <a:ext cx="1905000" cy="1905000"/>
          </a:xfrm>
          <a:prstGeom prst="rect">
            <a:avLst/>
          </a:prstGeom>
          <a:noFill/>
        </p:spPr>
      </p:pic>
      <p:pic>
        <p:nvPicPr>
          <p:cNvPr id="7175" name="Picture 7" descr="D:\Марина-документ\материал для презинтации\физика\IMG_0019.jpg"/>
          <p:cNvPicPr>
            <a:picLocks noChangeAspect="1" noChangeArrowheads="1"/>
          </p:cNvPicPr>
          <p:nvPr/>
        </p:nvPicPr>
        <p:blipFill>
          <a:blip r:embed="rId6" cstate="print"/>
          <a:srcRect/>
          <a:stretch>
            <a:fillRect/>
          </a:stretch>
        </p:blipFill>
        <p:spPr bwMode="auto">
          <a:xfrm>
            <a:off x="0" y="4143380"/>
            <a:ext cx="3571868" cy="2023387"/>
          </a:xfrm>
          <a:prstGeom prst="rect">
            <a:avLst/>
          </a:prstGeom>
          <a:noFill/>
        </p:spPr>
      </p:pic>
      <p:pic>
        <p:nvPicPr>
          <p:cNvPr id="7176" name="Picture 8" descr="D:\Марина-документ\материал для презинтации\физика\43a09b8s-960.jpg"/>
          <p:cNvPicPr>
            <a:picLocks noChangeAspect="1" noChangeArrowheads="1"/>
          </p:cNvPicPr>
          <p:nvPr/>
        </p:nvPicPr>
        <p:blipFill>
          <a:blip r:embed="rId7" cstate="print"/>
          <a:srcRect/>
          <a:stretch>
            <a:fillRect/>
          </a:stretch>
        </p:blipFill>
        <p:spPr bwMode="auto">
          <a:xfrm>
            <a:off x="5786446" y="3714752"/>
            <a:ext cx="3357554" cy="2303852"/>
          </a:xfrm>
          <a:prstGeom prst="rect">
            <a:avLst/>
          </a:prstGeom>
          <a:noFill/>
        </p:spPr>
      </p:pic>
      <p:sp>
        <p:nvSpPr>
          <p:cNvPr id="16" name="TextBox 15"/>
          <p:cNvSpPr txBox="1"/>
          <p:nvPr/>
        </p:nvSpPr>
        <p:spPr>
          <a:xfrm>
            <a:off x="214282" y="1785926"/>
            <a:ext cx="8929718" cy="954107"/>
          </a:xfrm>
          <a:prstGeom prst="rect">
            <a:avLst/>
          </a:prstGeom>
          <a:noFill/>
        </p:spPr>
        <p:txBody>
          <a:bodyPr wrap="square" rtlCol="0">
            <a:spAutoFit/>
          </a:bodyPr>
          <a:lstStyle/>
          <a:p>
            <a:pPr>
              <a:buFont typeface="Arial" pitchFamily="34" charset="0"/>
              <a:buChar char="•"/>
            </a:pPr>
            <a:r>
              <a:rPr lang="ru-RU" altLang="ru-RU" sz="2800" b="1" dirty="0" smtClean="0">
                <a:solidFill>
                  <a:srgbClr val="002060"/>
                </a:solidFill>
                <a:latin typeface="Times New Roman" pitchFamily="18" charset="0"/>
                <a:cs typeface="Times New Roman" pitchFamily="18" charset="0"/>
              </a:rPr>
              <a:t>Изнашиваются подошвы обуви и покрышки колёс автомобилей.</a:t>
            </a:r>
            <a:endParaRPr lang="ru-RU" altLang="ru-RU" b="1" dirty="0" smtClean="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7176"/>
                                        </p:tgtEl>
                                        <p:attrNameLst>
                                          <p:attrName>style.visibility</p:attrName>
                                        </p:attrNameLst>
                                      </p:cBhvr>
                                      <p:to>
                                        <p:strVal val="visible"/>
                                      </p:to>
                                    </p:set>
                                    <p:anim calcmode="lin" valueType="num">
                                      <p:cBhvr>
                                        <p:cTn id="13" dur="1000" fill="hold"/>
                                        <p:tgtEl>
                                          <p:spTgt spid="7176"/>
                                        </p:tgtEl>
                                        <p:attrNameLst>
                                          <p:attrName>ppt_w</p:attrName>
                                        </p:attrNameLst>
                                      </p:cBhvr>
                                      <p:tavLst>
                                        <p:tav tm="0">
                                          <p:val>
                                            <p:fltVal val="0"/>
                                          </p:val>
                                        </p:tav>
                                        <p:tav tm="100000">
                                          <p:val>
                                            <p:strVal val="#ppt_w"/>
                                          </p:val>
                                        </p:tav>
                                      </p:tavLst>
                                    </p:anim>
                                    <p:anim calcmode="lin" valueType="num">
                                      <p:cBhvr>
                                        <p:cTn id="14" dur="1000" fill="hold"/>
                                        <p:tgtEl>
                                          <p:spTgt spid="7176"/>
                                        </p:tgtEl>
                                        <p:attrNameLst>
                                          <p:attrName>ppt_h</p:attrName>
                                        </p:attrNameLst>
                                      </p:cBhvr>
                                      <p:tavLst>
                                        <p:tav tm="0">
                                          <p:val>
                                            <p:fltVal val="0"/>
                                          </p:val>
                                        </p:tav>
                                        <p:tav tm="100000">
                                          <p:val>
                                            <p:strVal val="#ppt_h"/>
                                          </p:val>
                                        </p:tav>
                                      </p:tavLst>
                                    </p:anim>
                                    <p:animEffect transition="in" filter="fade">
                                      <p:cBhvr>
                                        <p:cTn id="15" dur="1000"/>
                                        <p:tgtEl>
                                          <p:spTgt spid="7176"/>
                                        </p:tgtEl>
                                      </p:cBhvr>
                                    </p:animEffect>
                                  </p:childTnLst>
                                </p:cTn>
                              </p:par>
                            </p:childTnLst>
                          </p:cTn>
                        </p:par>
                        <p:par>
                          <p:cTn id="16" fill="hold">
                            <p:stCondLst>
                              <p:cond delay="1500"/>
                            </p:stCondLst>
                            <p:childTnLst>
                              <p:par>
                                <p:cTn id="17" presetID="53"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Effect transition="in" filter="fade">
                                      <p:cBhvr>
                                        <p:cTn id="21" dur="1000"/>
                                        <p:tgtEl>
                                          <p:spTgt spid="16"/>
                                        </p:tgtEl>
                                      </p:cBhvr>
                                    </p:animEffect>
                                  </p:childTnLst>
                                </p:cTn>
                              </p:par>
                            </p:childTnLst>
                          </p:cTn>
                        </p:par>
                        <p:par>
                          <p:cTn id="22" fill="hold">
                            <p:stCondLst>
                              <p:cond delay="2500"/>
                            </p:stCondLst>
                            <p:childTnLst>
                              <p:par>
                                <p:cTn id="23" presetID="53" presetClass="entr" presetSubtype="0" fill="hold" nodeType="afterEffect">
                                  <p:stCondLst>
                                    <p:cond delay="0"/>
                                  </p:stCondLst>
                                  <p:childTnLst>
                                    <p:set>
                                      <p:cBhvr>
                                        <p:cTn id="24" dur="1" fill="hold">
                                          <p:stCondLst>
                                            <p:cond delay="0"/>
                                          </p:stCondLst>
                                        </p:cTn>
                                        <p:tgtEl>
                                          <p:spTgt spid="7173"/>
                                        </p:tgtEl>
                                        <p:attrNameLst>
                                          <p:attrName>style.visibility</p:attrName>
                                        </p:attrNameLst>
                                      </p:cBhvr>
                                      <p:to>
                                        <p:strVal val="visible"/>
                                      </p:to>
                                    </p:set>
                                    <p:anim calcmode="lin" valueType="num">
                                      <p:cBhvr>
                                        <p:cTn id="25" dur="1000" fill="hold"/>
                                        <p:tgtEl>
                                          <p:spTgt spid="7173"/>
                                        </p:tgtEl>
                                        <p:attrNameLst>
                                          <p:attrName>ppt_w</p:attrName>
                                        </p:attrNameLst>
                                      </p:cBhvr>
                                      <p:tavLst>
                                        <p:tav tm="0">
                                          <p:val>
                                            <p:fltVal val="0"/>
                                          </p:val>
                                        </p:tav>
                                        <p:tav tm="100000">
                                          <p:val>
                                            <p:strVal val="#ppt_w"/>
                                          </p:val>
                                        </p:tav>
                                      </p:tavLst>
                                    </p:anim>
                                    <p:anim calcmode="lin" valueType="num">
                                      <p:cBhvr>
                                        <p:cTn id="26" dur="1000" fill="hold"/>
                                        <p:tgtEl>
                                          <p:spTgt spid="7173"/>
                                        </p:tgtEl>
                                        <p:attrNameLst>
                                          <p:attrName>ppt_h</p:attrName>
                                        </p:attrNameLst>
                                      </p:cBhvr>
                                      <p:tavLst>
                                        <p:tav tm="0">
                                          <p:val>
                                            <p:fltVal val="0"/>
                                          </p:val>
                                        </p:tav>
                                        <p:tav tm="100000">
                                          <p:val>
                                            <p:strVal val="#ppt_h"/>
                                          </p:val>
                                        </p:tav>
                                      </p:tavLst>
                                    </p:anim>
                                    <p:animEffect transition="in" filter="fade">
                                      <p:cBhvr>
                                        <p:cTn id="27" dur="1000"/>
                                        <p:tgtEl>
                                          <p:spTgt spid="7173"/>
                                        </p:tgtEl>
                                      </p:cBhvr>
                                    </p:animEffect>
                                  </p:childTnLst>
                                </p:cTn>
                              </p:par>
                              <p:par>
                                <p:cTn id="28" presetID="53" presetClass="entr" presetSubtype="0" fill="hold" nodeType="withEffect">
                                  <p:stCondLst>
                                    <p:cond delay="0"/>
                                  </p:stCondLst>
                                  <p:childTnLst>
                                    <p:set>
                                      <p:cBhvr>
                                        <p:cTn id="29" dur="1" fill="hold">
                                          <p:stCondLst>
                                            <p:cond delay="0"/>
                                          </p:stCondLst>
                                        </p:cTn>
                                        <p:tgtEl>
                                          <p:spTgt spid="7172"/>
                                        </p:tgtEl>
                                        <p:attrNameLst>
                                          <p:attrName>style.visibility</p:attrName>
                                        </p:attrNameLst>
                                      </p:cBhvr>
                                      <p:to>
                                        <p:strVal val="visible"/>
                                      </p:to>
                                    </p:set>
                                    <p:anim calcmode="lin" valueType="num">
                                      <p:cBhvr>
                                        <p:cTn id="30" dur="1000" fill="hold"/>
                                        <p:tgtEl>
                                          <p:spTgt spid="7172"/>
                                        </p:tgtEl>
                                        <p:attrNameLst>
                                          <p:attrName>ppt_w</p:attrName>
                                        </p:attrNameLst>
                                      </p:cBhvr>
                                      <p:tavLst>
                                        <p:tav tm="0">
                                          <p:val>
                                            <p:fltVal val="0"/>
                                          </p:val>
                                        </p:tav>
                                        <p:tav tm="100000">
                                          <p:val>
                                            <p:strVal val="#ppt_w"/>
                                          </p:val>
                                        </p:tav>
                                      </p:tavLst>
                                    </p:anim>
                                    <p:anim calcmode="lin" valueType="num">
                                      <p:cBhvr>
                                        <p:cTn id="31" dur="1000" fill="hold"/>
                                        <p:tgtEl>
                                          <p:spTgt spid="7172"/>
                                        </p:tgtEl>
                                        <p:attrNameLst>
                                          <p:attrName>ppt_h</p:attrName>
                                        </p:attrNameLst>
                                      </p:cBhvr>
                                      <p:tavLst>
                                        <p:tav tm="0">
                                          <p:val>
                                            <p:fltVal val="0"/>
                                          </p:val>
                                        </p:tav>
                                        <p:tav tm="100000">
                                          <p:val>
                                            <p:strVal val="#ppt_h"/>
                                          </p:val>
                                        </p:tav>
                                      </p:tavLst>
                                    </p:anim>
                                    <p:animEffect transition="in" filter="fade">
                                      <p:cBhvr>
                                        <p:cTn id="32" dur="1000"/>
                                        <p:tgtEl>
                                          <p:spTgt spid="7172"/>
                                        </p:tgtEl>
                                      </p:cBhvr>
                                    </p:animEffect>
                                  </p:childTnLst>
                                </p:cTn>
                              </p:par>
                            </p:childTnLst>
                          </p:cTn>
                        </p:par>
                        <p:par>
                          <p:cTn id="33" fill="hold">
                            <p:stCondLst>
                              <p:cond delay="3500"/>
                            </p:stCondLst>
                            <p:childTnLst>
                              <p:par>
                                <p:cTn id="34" presetID="53" presetClass="entr" presetSubtype="0" fill="hold" nodeType="afterEffect">
                                  <p:stCondLst>
                                    <p:cond delay="0"/>
                                  </p:stCondLst>
                                  <p:childTnLst>
                                    <p:set>
                                      <p:cBhvr>
                                        <p:cTn id="35" dur="1" fill="hold">
                                          <p:stCondLst>
                                            <p:cond delay="0"/>
                                          </p:stCondLst>
                                        </p:cTn>
                                        <p:tgtEl>
                                          <p:spTgt spid="7175"/>
                                        </p:tgtEl>
                                        <p:attrNameLst>
                                          <p:attrName>style.visibility</p:attrName>
                                        </p:attrNameLst>
                                      </p:cBhvr>
                                      <p:to>
                                        <p:strVal val="visible"/>
                                      </p:to>
                                    </p:set>
                                    <p:anim calcmode="lin" valueType="num">
                                      <p:cBhvr>
                                        <p:cTn id="36" dur="1000" fill="hold"/>
                                        <p:tgtEl>
                                          <p:spTgt spid="7175"/>
                                        </p:tgtEl>
                                        <p:attrNameLst>
                                          <p:attrName>ppt_w</p:attrName>
                                        </p:attrNameLst>
                                      </p:cBhvr>
                                      <p:tavLst>
                                        <p:tav tm="0">
                                          <p:val>
                                            <p:fltVal val="0"/>
                                          </p:val>
                                        </p:tav>
                                        <p:tav tm="100000">
                                          <p:val>
                                            <p:strVal val="#ppt_w"/>
                                          </p:val>
                                        </p:tav>
                                      </p:tavLst>
                                    </p:anim>
                                    <p:anim calcmode="lin" valueType="num">
                                      <p:cBhvr>
                                        <p:cTn id="37" dur="1000" fill="hold"/>
                                        <p:tgtEl>
                                          <p:spTgt spid="7175"/>
                                        </p:tgtEl>
                                        <p:attrNameLst>
                                          <p:attrName>ppt_h</p:attrName>
                                        </p:attrNameLst>
                                      </p:cBhvr>
                                      <p:tavLst>
                                        <p:tav tm="0">
                                          <p:val>
                                            <p:fltVal val="0"/>
                                          </p:val>
                                        </p:tav>
                                        <p:tav tm="100000">
                                          <p:val>
                                            <p:strVal val="#ppt_h"/>
                                          </p:val>
                                        </p:tav>
                                      </p:tavLst>
                                    </p:anim>
                                    <p:animEffect transition="in" filter="fade">
                                      <p:cBhvr>
                                        <p:cTn id="38" dur="1000"/>
                                        <p:tgtEl>
                                          <p:spTgt spid="7175"/>
                                        </p:tgtEl>
                                      </p:cBhvr>
                                    </p:animEffect>
                                  </p:childTnLst>
                                </p:cTn>
                              </p:par>
                              <p:par>
                                <p:cTn id="39" presetID="53" presetClass="entr" presetSubtype="0" fill="hold" nodeType="withEffect">
                                  <p:stCondLst>
                                    <p:cond delay="0"/>
                                  </p:stCondLst>
                                  <p:childTnLst>
                                    <p:set>
                                      <p:cBhvr>
                                        <p:cTn id="40" dur="1" fill="hold">
                                          <p:stCondLst>
                                            <p:cond delay="0"/>
                                          </p:stCondLst>
                                        </p:cTn>
                                        <p:tgtEl>
                                          <p:spTgt spid="7171"/>
                                        </p:tgtEl>
                                        <p:attrNameLst>
                                          <p:attrName>style.visibility</p:attrName>
                                        </p:attrNameLst>
                                      </p:cBhvr>
                                      <p:to>
                                        <p:strVal val="visible"/>
                                      </p:to>
                                    </p:set>
                                    <p:anim calcmode="lin" valueType="num">
                                      <p:cBhvr>
                                        <p:cTn id="41" dur="1000" fill="hold"/>
                                        <p:tgtEl>
                                          <p:spTgt spid="7171"/>
                                        </p:tgtEl>
                                        <p:attrNameLst>
                                          <p:attrName>ppt_w</p:attrName>
                                        </p:attrNameLst>
                                      </p:cBhvr>
                                      <p:tavLst>
                                        <p:tav tm="0">
                                          <p:val>
                                            <p:fltVal val="0"/>
                                          </p:val>
                                        </p:tav>
                                        <p:tav tm="100000">
                                          <p:val>
                                            <p:strVal val="#ppt_w"/>
                                          </p:val>
                                        </p:tav>
                                      </p:tavLst>
                                    </p:anim>
                                    <p:anim calcmode="lin" valueType="num">
                                      <p:cBhvr>
                                        <p:cTn id="42" dur="1000" fill="hold"/>
                                        <p:tgtEl>
                                          <p:spTgt spid="7171"/>
                                        </p:tgtEl>
                                        <p:attrNameLst>
                                          <p:attrName>ppt_h</p:attrName>
                                        </p:attrNameLst>
                                      </p:cBhvr>
                                      <p:tavLst>
                                        <p:tav tm="0">
                                          <p:val>
                                            <p:fltVal val="0"/>
                                          </p:val>
                                        </p:tav>
                                        <p:tav tm="100000">
                                          <p:val>
                                            <p:strVal val="#ppt_h"/>
                                          </p:val>
                                        </p:tav>
                                      </p:tavLst>
                                    </p:anim>
                                    <p:animEffect transition="in" filter="fade">
                                      <p:cBhvr>
                                        <p:cTn id="43" dur="1000"/>
                                        <p:tgtEl>
                                          <p:spTgt spid="7171"/>
                                        </p:tgtEl>
                                      </p:cBhvr>
                                    </p:animEffect>
                                  </p:childTnLst>
                                </p:cTn>
                              </p:par>
                              <p:par>
                                <p:cTn id="44" presetID="53" presetClass="entr" presetSubtype="0" fill="hold" nodeType="withEffect">
                                  <p:stCondLst>
                                    <p:cond delay="0"/>
                                  </p:stCondLst>
                                  <p:childTnLst>
                                    <p:set>
                                      <p:cBhvr>
                                        <p:cTn id="45" dur="1" fill="hold">
                                          <p:stCondLst>
                                            <p:cond delay="0"/>
                                          </p:stCondLst>
                                        </p:cTn>
                                        <p:tgtEl>
                                          <p:spTgt spid="7174"/>
                                        </p:tgtEl>
                                        <p:attrNameLst>
                                          <p:attrName>style.visibility</p:attrName>
                                        </p:attrNameLst>
                                      </p:cBhvr>
                                      <p:to>
                                        <p:strVal val="visible"/>
                                      </p:to>
                                    </p:set>
                                    <p:anim calcmode="lin" valueType="num">
                                      <p:cBhvr>
                                        <p:cTn id="46" dur="1000" fill="hold"/>
                                        <p:tgtEl>
                                          <p:spTgt spid="7174"/>
                                        </p:tgtEl>
                                        <p:attrNameLst>
                                          <p:attrName>ppt_w</p:attrName>
                                        </p:attrNameLst>
                                      </p:cBhvr>
                                      <p:tavLst>
                                        <p:tav tm="0">
                                          <p:val>
                                            <p:fltVal val="0"/>
                                          </p:val>
                                        </p:tav>
                                        <p:tav tm="100000">
                                          <p:val>
                                            <p:strVal val="#ppt_w"/>
                                          </p:val>
                                        </p:tav>
                                      </p:tavLst>
                                    </p:anim>
                                    <p:anim calcmode="lin" valueType="num">
                                      <p:cBhvr>
                                        <p:cTn id="47" dur="1000" fill="hold"/>
                                        <p:tgtEl>
                                          <p:spTgt spid="7174"/>
                                        </p:tgtEl>
                                        <p:attrNameLst>
                                          <p:attrName>ppt_h</p:attrName>
                                        </p:attrNameLst>
                                      </p:cBhvr>
                                      <p:tavLst>
                                        <p:tav tm="0">
                                          <p:val>
                                            <p:fltVal val="0"/>
                                          </p:val>
                                        </p:tav>
                                        <p:tav tm="100000">
                                          <p:val>
                                            <p:strVal val="#ppt_h"/>
                                          </p:val>
                                        </p:tav>
                                      </p:tavLst>
                                    </p:anim>
                                    <p:animEffect transition="in" filter="fade">
                                      <p:cBhvr>
                                        <p:cTn id="48" dur="10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srcRect/>
          <a:stretch>
            <a:fillRect/>
          </a:stretch>
        </p:blipFill>
        <p:spPr bwMode="auto">
          <a:xfrm>
            <a:off x="0" y="642918"/>
            <a:ext cx="2500298" cy="2974636"/>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5" name="Рисунок 4"/>
          <p:cNvPicPr/>
          <p:nvPr/>
        </p:nvPicPr>
        <p:blipFill>
          <a:blip r:embed="rId3" cstate="print"/>
          <a:srcRect/>
          <a:stretch>
            <a:fillRect/>
          </a:stretch>
        </p:blipFill>
        <p:spPr bwMode="auto">
          <a:xfrm>
            <a:off x="3143240" y="1142984"/>
            <a:ext cx="2286016" cy="2214578"/>
          </a:xfrm>
          <a:prstGeom prst="rect">
            <a:avLst/>
          </a:prstGeom>
          <a:ln>
            <a:noFill/>
          </a:ln>
          <a:effectLst>
            <a:outerShdw blurRad="190500" algn="tl" rotWithShape="0">
              <a:srgbClr val="000000">
                <a:alpha val="70000"/>
              </a:srgbClr>
            </a:outerShdw>
          </a:effectLst>
        </p:spPr>
      </p:pic>
      <p:pic>
        <p:nvPicPr>
          <p:cNvPr id="6" name="Рисунок 5"/>
          <p:cNvPicPr/>
          <p:nvPr/>
        </p:nvPicPr>
        <p:blipFill>
          <a:blip r:embed="rId4" cstate="print"/>
          <a:srcRect/>
          <a:stretch>
            <a:fillRect/>
          </a:stretch>
        </p:blipFill>
        <p:spPr bwMode="auto">
          <a:xfrm>
            <a:off x="285720" y="3786190"/>
            <a:ext cx="2428892" cy="2389436"/>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7" name="Рисунок 6"/>
          <p:cNvPicPr/>
          <p:nvPr/>
        </p:nvPicPr>
        <p:blipFill>
          <a:blip r:embed="rId5" cstate="print"/>
          <a:srcRect/>
          <a:stretch>
            <a:fillRect/>
          </a:stretch>
        </p:blipFill>
        <p:spPr bwMode="auto">
          <a:xfrm>
            <a:off x="6429388" y="785794"/>
            <a:ext cx="2518000" cy="2808313"/>
          </a:xfrm>
          <a:prstGeom prst="rect">
            <a:avLst/>
          </a:prstGeom>
          <a:solidFill>
            <a:srgbClr val="FFFFFF">
              <a:shade val="85000"/>
            </a:srgbClr>
          </a:solidFill>
          <a:ln w="1905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Рисунок 7"/>
          <p:cNvPicPr/>
          <p:nvPr/>
        </p:nvPicPr>
        <p:blipFill>
          <a:blip r:embed="rId6" cstate="print"/>
          <a:srcRect/>
          <a:stretch>
            <a:fillRect/>
          </a:stretch>
        </p:blipFill>
        <p:spPr bwMode="auto">
          <a:xfrm>
            <a:off x="5643570" y="3857628"/>
            <a:ext cx="3312368" cy="216024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9" name="Рисунок 8"/>
          <p:cNvPicPr/>
          <p:nvPr/>
        </p:nvPicPr>
        <p:blipFill>
          <a:blip r:embed="rId7" cstate="print"/>
          <a:srcRect/>
          <a:stretch>
            <a:fillRect/>
          </a:stretch>
        </p:blipFill>
        <p:spPr bwMode="auto">
          <a:xfrm>
            <a:off x="2786050" y="3643314"/>
            <a:ext cx="2795772" cy="2436860"/>
          </a:xfrm>
          <a:prstGeom prst="rect">
            <a:avLst/>
          </a:prstGeom>
          <a:noFill/>
          <a:ln w="9525">
            <a:noFill/>
            <a:miter lim="800000"/>
            <a:headEnd/>
            <a:tailEnd/>
          </a:ln>
        </p:spPr>
      </p:pic>
      <p:sp>
        <p:nvSpPr>
          <p:cNvPr id="11" name="TextBox 10"/>
          <p:cNvSpPr txBox="1"/>
          <p:nvPr/>
        </p:nvSpPr>
        <p:spPr>
          <a:xfrm>
            <a:off x="2285984" y="0"/>
            <a:ext cx="4786346" cy="769441"/>
          </a:xfrm>
          <a:prstGeom prst="rect">
            <a:avLst/>
          </a:prstGeom>
          <a:noFill/>
        </p:spPr>
        <p:txBody>
          <a:bodyPr wrap="square" rtlCol="0">
            <a:spAutoFit/>
          </a:bodyPr>
          <a:lstStyle/>
          <a:p>
            <a:r>
              <a:rPr lang="ru-RU" sz="4400" b="1" i="1" spc="3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Мир без трения</a:t>
            </a:r>
            <a:endParaRPr lang="uk-UA" sz="4400" i="1" spc="3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0"/>
                                        <p:tgtEl>
                                          <p:spTgt spid="5"/>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p:cNvPicPr>
            <a:picLocks noGrp="1"/>
          </p:cNvPicPr>
          <p:nvPr>
            <p:ph idx="1"/>
          </p:nvPr>
        </p:nvPicPr>
        <p:blipFill>
          <a:blip r:embed="rId2" cstate="print"/>
          <a:srcRect/>
          <a:stretch>
            <a:fillRect/>
          </a:stretch>
        </p:blipFill>
        <p:spPr bwMode="auto">
          <a:xfrm>
            <a:off x="214282" y="785794"/>
            <a:ext cx="3176902" cy="21540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p:cNvPicPr/>
          <p:nvPr/>
        </p:nvPicPr>
        <p:blipFill>
          <a:blip r:embed="rId3" cstate="print"/>
          <a:srcRect/>
          <a:stretch>
            <a:fillRect/>
          </a:stretch>
        </p:blipFill>
        <p:spPr bwMode="auto">
          <a:xfrm>
            <a:off x="4143372" y="857232"/>
            <a:ext cx="4318770" cy="22117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p:cNvPicPr/>
          <p:nvPr/>
        </p:nvPicPr>
        <p:blipFill>
          <a:blip r:embed="rId4" cstate="print"/>
          <a:srcRect/>
          <a:stretch>
            <a:fillRect/>
          </a:stretch>
        </p:blipFill>
        <p:spPr bwMode="auto">
          <a:xfrm>
            <a:off x="785786" y="3071810"/>
            <a:ext cx="3833986" cy="3063230"/>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7" name="Рисунок 6"/>
          <p:cNvPicPr/>
          <p:nvPr/>
        </p:nvPicPr>
        <p:blipFill>
          <a:blip r:embed="rId5" cstate="print"/>
          <a:srcRect/>
          <a:stretch>
            <a:fillRect/>
          </a:stretch>
        </p:blipFill>
        <p:spPr bwMode="auto">
          <a:xfrm>
            <a:off x="4857752" y="3286124"/>
            <a:ext cx="3423894" cy="271521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8" name="TextBox 7"/>
          <p:cNvSpPr txBox="1"/>
          <p:nvPr/>
        </p:nvSpPr>
        <p:spPr>
          <a:xfrm>
            <a:off x="2285984" y="0"/>
            <a:ext cx="5000660" cy="769441"/>
          </a:xfrm>
          <a:prstGeom prst="rect">
            <a:avLst/>
          </a:prstGeom>
          <a:noFill/>
        </p:spPr>
        <p:txBody>
          <a:bodyPr wrap="square" rtlCol="0">
            <a:spAutoFit/>
          </a:bodyPr>
          <a:lstStyle/>
          <a:p>
            <a:r>
              <a:rPr lang="ru-RU" sz="4400" b="1" i="1" spc="300" dirty="0" smtClean="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Мир без трения</a:t>
            </a:r>
            <a:endParaRPr lang="uk-UA" sz="4400" i="1" spc="3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85786" y="0"/>
            <a:ext cx="7715304" cy="769441"/>
          </a:xfrm>
          <a:prstGeom prst="rect">
            <a:avLst/>
          </a:prstGeom>
          <a:noFill/>
        </p:spPr>
        <p:txBody>
          <a:bodyPr wrap="square" rtlCol="0">
            <a:spAutoFit/>
          </a:bodyPr>
          <a:lstStyle/>
          <a:p>
            <a:r>
              <a:rPr lang="ru-RU" altLang="ru-RU" sz="4400" b="1" i="1" spc="300" dirty="0" smtClean="0">
                <a:solidFill>
                  <a:srgbClr val="FF0000"/>
                </a:solidFill>
                <a:latin typeface="Times New Roman" pitchFamily="18" charset="0"/>
                <a:cs typeface="Times New Roman" pitchFamily="18" charset="0"/>
              </a:rPr>
              <a:t>Поговорки о силе трения</a:t>
            </a:r>
            <a:endParaRPr lang="uk-UA" sz="4400" b="1" i="1" spc="300" dirty="0">
              <a:solidFill>
                <a:srgbClr val="FF0000"/>
              </a:solidFill>
              <a:latin typeface="Times New Roman" pitchFamily="18" charset="0"/>
              <a:cs typeface="Times New Roman" pitchFamily="18" charset="0"/>
            </a:endParaRPr>
          </a:p>
        </p:txBody>
      </p:sp>
      <p:sp>
        <p:nvSpPr>
          <p:cNvPr id="7" name="TextBox 6"/>
          <p:cNvSpPr txBox="1"/>
          <p:nvPr/>
        </p:nvSpPr>
        <p:spPr>
          <a:xfrm>
            <a:off x="500034" y="1214422"/>
            <a:ext cx="7143800" cy="4635115"/>
          </a:xfrm>
          <a:prstGeom prst="rect">
            <a:avLst/>
          </a:prstGeom>
          <a:noFill/>
        </p:spPr>
        <p:txBody>
          <a:bodyPr wrap="square" rtlCol="0">
            <a:spAutoFit/>
          </a:bodyPr>
          <a:lstStyle/>
          <a:p>
            <a:pPr>
              <a:lnSpc>
                <a:spcPct val="90000"/>
              </a:lnSpc>
              <a:buFont typeface="Wingdings" pitchFamily="2" charset="2"/>
              <a:buChar char="Ø"/>
            </a:pPr>
            <a:r>
              <a:rPr lang="ru-RU" altLang="ru-RU" b="1" dirty="0" smtClean="0">
                <a:solidFill>
                  <a:srgbClr val="002060"/>
                </a:solidFill>
                <a:latin typeface="Times New Roman" pitchFamily="18" charset="0"/>
                <a:cs typeface="Times New Roman" pitchFamily="18" charset="0"/>
              </a:rPr>
              <a:t> Не подмажешь, не поедешь.</a:t>
            </a:r>
          </a:p>
          <a:p>
            <a:pPr>
              <a:lnSpc>
                <a:spcPct val="90000"/>
              </a:lnSpc>
              <a:buFont typeface="Wingdings" pitchFamily="2" charset="2"/>
              <a:buChar char="Ø"/>
            </a:pPr>
            <a:r>
              <a:rPr lang="ru-RU" altLang="ru-RU" b="1" dirty="0" smtClean="0">
                <a:solidFill>
                  <a:srgbClr val="002060"/>
                </a:solidFill>
                <a:latin typeface="Times New Roman" pitchFamily="18" charset="0"/>
                <a:cs typeface="Times New Roman" pitchFamily="18" charset="0"/>
              </a:rPr>
              <a:t> Пошло дело как по маслу.</a:t>
            </a:r>
          </a:p>
          <a:p>
            <a:pPr>
              <a:lnSpc>
                <a:spcPct val="90000"/>
              </a:lnSpc>
              <a:buFont typeface="Wingdings" pitchFamily="2" charset="2"/>
              <a:buChar char="Ø"/>
            </a:pPr>
            <a:r>
              <a:rPr lang="ru-RU" altLang="ru-RU" b="1" dirty="0" smtClean="0">
                <a:solidFill>
                  <a:srgbClr val="002060"/>
                </a:solidFill>
                <a:latin typeface="Times New Roman" pitchFamily="18" charset="0"/>
                <a:cs typeface="Times New Roman" pitchFamily="18" charset="0"/>
              </a:rPr>
              <a:t> Что кругло – легко катится.</a:t>
            </a:r>
          </a:p>
          <a:p>
            <a:pPr>
              <a:lnSpc>
                <a:spcPct val="90000"/>
              </a:lnSpc>
              <a:buFont typeface="Wingdings" pitchFamily="2" charset="2"/>
              <a:buChar char="Ø"/>
            </a:pPr>
            <a:r>
              <a:rPr lang="ru-RU" altLang="ru-RU" b="1" dirty="0" smtClean="0">
                <a:solidFill>
                  <a:srgbClr val="002060"/>
                </a:solidFill>
                <a:latin typeface="Times New Roman" pitchFamily="18" charset="0"/>
                <a:cs typeface="Times New Roman" pitchFamily="18" charset="0"/>
              </a:rPr>
              <a:t> Из навощенной нити сеть  не сплетешь.</a:t>
            </a:r>
          </a:p>
          <a:p>
            <a:pPr>
              <a:lnSpc>
                <a:spcPct val="90000"/>
              </a:lnSpc>
              <a:buFont typeface="Wingdings" pitchFamily="2" charset="2"/>
              <a:buChar char="Ø"/>
            </a:pPr>
            <a:r>
              <a:rPr lang="ru-RU" altLang="ru-RU" b="1" dirty="0" smtClean="0">
                <a:solidFill>
                  <a:srgbClr val="002060"/>
                </a:solidFill>
                <a:latin typeface="Times New Roman" pitchFamily="18" charset="0"/>
                <a:cs typeface="Times New Roman" pitchFamily="18" charset="0"/>
              </a:rPr>
              <a:t> Угря в руках не удержишь</a:t>
            </a:r>
            <a:r>
              <a:rPr lang="ru-RU" altLang="ru-RU" sz="2800" b="1" dirty="0" smtClean="0">
                <a:solidFill>
                  <a:srgbClr val="002060"/>
                </a:solidFill>
                <a:latin typeface="Times New Roman" pitchFamily="18" charset="0"/>
                <a:cs typeface="Times New Roman" pitchFamily="18" charset="0"/>
              </a:rPr>
              <a:t>.</a:t>
            </a:r>
          </a:p>
          <a:p>
            <a:pPr>
              <a:lnSpc>
                <a:spcPct val="90000"/>
              </a:lnSpc>
              <a:buFont typeface="Wingdings" pitchFamily="2" charset="2"/>
              <a:buChar char="Ø"/>
            </a:pPr>
            <a:r>
              <a:rPr lang="ru-RU" altLang="ru-RU" b="1" dirty="0" smtClean="0">
                <a:solidFill>
                  <a:srgbClr val="002060"/>
                </a:solidFill>
                <a:latin typeface="Times New Roman" pitchFamily="18" charset="0"/>
                <a:cs typeface="Times New Roman" pitchFamily="18" charset="0"/>
              </a:rPr>
              <a:t> Ловкий человек и на дынной корке не поскользнется.</a:t>
            </a:r>
          </a:p>
          <a:p>
            <a:endParaRPr lang="uk-UA" dirty="0"/>
          </a:p>
        </p:txBody>
      </p:sp>
      <p:pic>
        <p:nvPicPr>
          <p:cNvPr id="8194" name="Picture 2" descr="D:\Марина-документ\материал для презинтации\физика\0004-004-Karbonovye-kisloty-eto-or-94775.png"/>
          <p:cNvPicPr>
            <a:picLocks noChangeAspect="1" noChangeArrowheads="1"/>
          </p:cNvPicPr>
          <p:nvPr/>
        </p:nvPicPr>
        <p:blipFill>
          <a:blip r:embed="rId2" cstate="print"/>
          <a:srcRect/>
          <a:stretch>
            <a:fillRect/>
          </a:stretch>
        </p:blipFill>
        <p:spPr bwMode="auto">
          <a:xfrm>
            <a:off x="6715140" y="3149960"/>
            <a:ext cx="2428860" cy="294127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7">
                                            <p:txEl>
                                              <p:pRg st="0" end="0"/>
                                            </p:txEl>
                                          </p:spTgt>
                                        </p:tgtEl>
                                        <p:attrNameLst>
                                          <p:attrName>style.visibility</p:attrName>
                                        </p:attrNameLst>
                                      </p:cBhvr>
                                      <p:to>
                                        <p:strVal val="visible"/>
                                      </p:to>
                                    </p:set>
                                    <p:anim calcmode="discrete" valueType="clr">
                                      <p:cBhvr override="childStyle">
                                        <p:cTn id="7" dur="200"/>
                                        <p:tgtEl>
                                          <p:spTgt spid="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200"/>
                                        <p:tgtEl>
                                          <p:spTgt spid="7">
                                            <p:txEl>
                                              <p:pRg st="0" end="0"/>
                                            </p:txEl>
                                          </p:spTgt>
                                        </p:tgtEl>
                                        <p:attrNameLst>
                                          <p:attrName>fillcolor</p:attrName>
                                        </p:attrNameLst>
                                      </p:cBhvr>
                                      <p:tavLst>
                                        <p:tav tm="0">
                                          <p:val>
                                            <p:clrVal>
                                              <a:schemeClr val="accent2"/>
                                            </p:clrVal>
                                          </p:val>
                                        </p:tav>
                                        <p:tav tm="50000">
                                          <p:val>
                                            <p:clrVal>
                                              <a:schemeClr val="hlink"/>
                                            </p:clrVal>
                                          </p:val>
                                        </p:tav>
                                      </p:tavLst>
                                    </p:anim>
                                    <p:set>
                                      <p:cBhvr>
                                        <p:cTn id="9" dur="200"/>
                                        <p:tgtEl>
                                          <p:spTgt spid="7">
                                            <p:txEl>
                                              <p:pRg st="0" end="0"/>
                                            </p:txEl>
                                          </p:spTgt>
                                        </p:tgtEl>
                                        <p:attrNameLst>
                                          <p:attrName>fill.type</p:attrName>
                                        </p:attrNameLst>
                                      </p:cBhvr>
                                      <p:to>
                                        <p:strVal val="solid"/>
                                      </p:to>
                                    </p:set>
                                  </p:childTnLst>
                                </p:cTn>
                              </p:par>
                            </p:childTnLst>
                          </p:cTn>
                        </p:par>
                        <p:par>
                          <p:cTn id="10" fill="hold">
                            <p:stCondLst>
                              <p:cond delay="2300"/>
                            </p:stCondLst>
                            <p:childTnLst>
                              <p:par>
                                <p:cTn id="11" presetID="27" presetClass="entr" presetSubtype="0" fill="hold" nodeType="afterEffect">
                                  <p:stCondLst>
                                    <p:cond delay="0"/>
                                  </p:stCondLst>
                                  <p:iterate type="lt">
                                    <p:tmPct val="50000"/>
                                  </p:iterate>
                                  <p:childTnLst>
                                    <p:set>
                                      <p:cBhvr>
                                        <p:cTn id="12" dur="1" fill="hold">
                                          <p:stCondLst>
                                            <p:cond delay="0"/>
                                          </p:stCondLst>
                                        </p:cTn>
                                        <p:tgtEl>
                                          <p:spTgt spid="7">
                                            <p:txEl>
                                              <p:pRg st="1" end="1"/>
                                            </p:txEl>
                                          </p:spTgt>
                                        </p:tgtEl>
                                        <p:attrNameLst>
                                          <p:attrName>style.visibility</p:attrName>
                                        </p:attrNameLst>
                                      </p:cBhvr>
                                      <p:to>
                                        <p:strVal val="visible"/>
                                      </p:to>
                                    </p:set>
                                    <p:anim calcmode="discrete" valueType="clr">
                                      <p:cBhvr override="childStyle">
                                        <p:cTn id="13" dur="200"/>
                                        <p:tgtEl>
                                          <p:spTgt spid="7">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200"/>
                                        <p:tgtEl>
                                          <p:spTgt spid="7">
                                            <p:txEl>
                                              <p:pRg st="1" end="1"/>
                                            </p:txEl>
                                          </p:spTgt>
                                        </p:tgtEl>
                                        <p:attrNameLst>
                                          <p:attrName>fillcolor</p:attrName>
                                        </p:attrNameLst>
                                      </p:cBhvr>
                                      <p:tavLst>
                                        <p:tav tm="0">
                                          <p:val>
                                            <p:clrVal>
                                              <a:schemeClr val="accent2"/>
                                            </p:clrVal>
                                          </p:val>
                                        </p:tav>
                                        <p:tav tm="50000">
                                          <p:val>
                                            <p:clrVal>
                                              <a:schemeClr val="hlink"/>
                                            </p:clrVal>
                                          </p:val>
                                        </p:tav>
                                      </p:tavLst>
                                    </p:anim>
                                    <p:set>
                                      <p:cBhvr>
                                        <p:cTn id="15" dur="200"/>
                                        <p:tgtEl>
                                          <p:spTgt spid="7">
                                            <p:txEl>
                                              <p:pRg st="1" end="1"/>
                                            </p:txEl>
                                          </p:spTgt>
                                        </p:tgtEl>
                                        <p:attrNameLst>
                                          <p:attrName>fill.type</p:attrName>
                                        </p:attrNameLst>
                                      </p:cBhvr>
                                      <p:to>
                                        <p:strVal val="solid"/>
                                      </p:to>
                                    </p:set>
                                  </p:childTnLst>
                                </p:cTn>
                              </p:par>
                            </p:childTnLst>
                          </p:cTn>
                        </p:par>
                        <p:par>
                          <p:cTn id="16" fill="hold">
                            <p:stCondLst>
                              <p:cond delay="4400"/>
                            </p:stCondLst>
                            <p:childTnLst>
                              <p:par>
                                <p:cTn id="17" presetID="27" presetClass="entr" presetSubtype="0" fill="hold" nodeType="afterEffect">
                                  <p:stCondLst>
                                    <p:cond delay="0"/>
                                  </p:stCondLst>
                                  <p:iterate type="lt">
                                    <p:tmPct val="50000"/>
                                  </p:iterate>
                                  <p:childTnLst>
                                    <p:set>
                                      <p:cBhvr>
                                        <p:cTn id="18" dur="1" fill="hold">
                                          <p:stCondLst>
                                            <p:cond delay="0"/>
                                          </p:stCondLst>
                                        </p:cTn>
                                        <p:tgtEl>
                                          <p:spTgt spid="7">
                                            <p:txEl>
                                              <p:pRg st="2" end="2"/>
                                            </p:txEl>
                                          </p:spTgt>
                                        </p:tgtEl>
                                        <p:attrNameLst>
                                          <p:attrName>style.visibility</p:attrName>
                                        </p:attrNameLst>
                                      </p:cBhvr>
                                      <p:to>
                                        <p:strVal val="visible"/>
                                      </p:to>
                                    </p:set>
                                    <p:anim calcmode="discrete" valueType="clr">
                                      <p:cBhvr override="childStyle">
                                        <p:cTn id="19" dur="200"/>
                                        <p:tgtEl>
                                          <p:spTgt spid="7">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200"/>
                                        <p:tgtEl>
                                          <p:spTgt spid="7">
                                            <p:txEl>
                                              <p:pRg st="2" end="2"/>
                                            </p:txEl>
                                          </p:spTgt>
                                        </p:tgtEl>
                                        <p:attrNameLst>
                                          <p:attrName>fillcolor</p:attrName>
                                        </p:attrNameLst>
                                      </p:cBhvr>
                                      <p:tavLst>
                                        <p:tav tm="0">
                                          <p:val>
                                            <p:clrVal>
                                              <a:schemeClr val="accent2"/>
                                            </p:clrVal>
                                          </p:val>
                                        </p:tav>
                                        <p:tav tm="50000">
                                          <p:val>
                                            <p:clrVal>
                                              <a:schemeClr val="hlink"/>
                                            </p:clrVal>
                                          </p:val>
                                        </p:tav>
                                      </p:tavLst>
                                    </p:anim>
                                    <p:set>
                                      <p:cBhvr>
                                        <p:cTn id="21" dur="200"/>
                                        <p:tgtEl>
                                          <p:spTgt spid="7">
                                            <p:txEl>
                                              <p:pRg st="2" end="2"/>
                                            </p:txEl>
                                          </p:spTgt>
                                        </p:tgtEl>
                                        <p:attrNameLst>
                                          <p:attrName>fill.type</p:attrName>
                                        </p:attrNameLst>
                                      </p:cBhvr>
                                      <p:to>
                                        <p:strVal val="solid"/>
                                      </p:to>
                                    </p:set>
                                  </p:childTnLst>
                                </p:cTn>
                              </p:par>
                            </p:childTnLst>
                          </p:cTn>
                        </p:par>
                        <p:par>
                          <p:cTn id="22" fill="hold">
                            <p:stCondLst>
                              <p:cond delay="6800"/>
                            </p:stCondLst>
                            <p:childTnLst>
                              <p:par>
                                <p:cTn id="23" presetID="27" presetClass="entr" presetSubtype="0" fill="hold" nodeType="afterEffect">
                                  <p:stCondLst>
                                    <p:cond delay="0"/>
                                  </p:stCondLst>
                                  <p:iterate type="lt">
                                    <p:tmPct val="50000"/>
                                  </p:iterate>
                                  <p:childTnLst>
                                    <p:set>
                                      <p:cBhvr>
                                        <p:cTn id="24" dur="1" fill="hold">
                                          <p:stCondLst>
                                            <p:cond delay="0"/>
                                          </p:stCondLst>
                                        </p:cTn>
                                        <p:tgtEl>
                                          <p:spTgt spid="7">
                                            <p:txEl>
                                              <p:pRg st="3" end="3"/>
                                            </p:txEl>
                                          </p:spTgt>
                                        </p:tgtEl>
                                        <p:attrNameLst>
                                          <p:attrName>style.visibility</p:attrName>
                                        </p:attrNameLst>
                                      </p:cBhvr>
                                      <p:to>
                                        <p:strVal val="visible"/>
                                      </p:to>
                                    </p:set>
                                    <p:anim calcmode="discrete" valueType="clr">
                                      <p:cBhvr override="childStyle">
                                        <p:cTn id="25" dur="200"/>
                                        <p:tgtEl>
                                          <p:spTgt spid="7">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200"/>
                                        <p:tgtEl>
                                          <p:spTgt spid="7">
                                            <p:txEl>
                                              <p:pRg st="3" end="3"/>
                                            </p:txEl>
                                          </p:spTgt>
                                        </p:tgtEl>
                                        <p:attrNameLst>
                                          <p:attrName>fillcolor</p:attrName>
                                        </p:attrNameLst>
                                      </p:cBhvr>
                                      <p:tavLst>
                                        <p:tav tm="0">
                                          <p:val>
                                            <p:clrVal>
                                              <a:schemeClr val="accent2"/>
                                            </p:clrVal>
                                          </p:val>
                                        </p:tav>
                                        <p:tav tm="50000">
                                          <p:val>
                                            <p:clrVal>
                                              <a:schemeClr val="hlink"/>
                                            </p:clrVal>
                                          </p:val>
                                        </p:tav>
                                      </p:tavLst>
                                    </p:anim>
                                    <p:set>
                                      <p:cBhvr>
                                        <p:cTn id="27" dur="200"/>
                                        <p:tgtEl>
                                          <p:spTgt spid="7">
                                            <p:txEl>
                                              <p:pRg st="3" end="3"/>
                                            </p:txEl>
                                          </p:spTgt>
                                        </p:tgtEl>
                                        <p:attrNameLst>
                                          <p:attrName>fill.type</p:attrName>
                                        </p:attrNameLst>
                                      </p:cBhvr>
                                      <p:to>
                                        <p:strVal val="solid"/>
                                      </p:to>
                                    </p:set>
                                  </p:childTnLst>
                                </p:cTn>
                              </p:par>
                            </p:childTnLst>
                          </p:cTn>
                        </p:par>
                        <p:par>
                          <p:cTn id="28" fill="hold">
                            <p:stCondLst>
                              <p:cond delay="10000"/>
                            </p:stCondLst>
                            <p:childTnLst>
                              <p:par>
                                <p:cTn id="29" presetID="27" presetClass="entr" presetSubtype="0" fill="hold" nodeType="afterEffect">
                                  <p:stCondLst>
                                    <p:cond delay="0"/>
                                  </p:stCondLst>
                                  <p:iterate type="lt">
                                    <p:tmPct val="50000"/>
                                  </p:iterate>
                                  <p:childTnLst>
                                    <p:set>
                                      <p:cBhvr>
                                        <p:cTn id="30" dur="1" fill="hold">
                                          <p:stCondLst>
                                            <p:cond delay="0"/>
                                          </p:stCondLst>
                                        </p:cTn>
                                        <p:tgtEl>
                                          <p:spTgt spid="7">
                                            <p:txEl>
                                              <p:pRg st="4" end="4"/>
                                            </p:txEl>
                                          </p:spTgt>
                                        </p:tgtEl>
                                        <p:attrNameLst>
                                          <p:attrName>style.visibility</p:attrName>
                                        </p:attrNameLst>
                                      </p:cBhvr>
                                      <p:to>
                                        <p:strVal val="visible"/>
                                      </p:to>
                                    </p:set>
                                    <p:anim calcmode="discrete" valueType="clr">
                                      <p:cBhvr override="childStyle">
                                        <p:cTn id="31" dur="200"/>
                                        <p:tgtEl>
                                          <p:spTgt spid="7">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200"/>
                                        <p:tgtEl>
                                          <p:spTgt spid="7">
                                            <p:txEl>
                                              <p:pRg st="4" end="4"/>
                                            </p:txEl>
                                          </p:spTgt>
                                        </p:tgtEl>
                                        <p:attrNameLst>
                                          <p:attrName>fillcolor</p:attrName>
                                        </p:attrNameLst>
                                      </p:cBhvr>
                                      <p:tavLst>
                                        <p:tav tm="0">
                                          <p:val>
                                            <p:clrVal>
                                              <a:schemeClr val="accent2"/>
                                            </p:clrVal>
                                          </p:val>
                                        </p:tav>
                                        <p:tav tm="50000">
                                          <p:val>
                                            <p:clrVal>
                                              <a:schemeClr val="hlink"/>
                                            </p:clrVal>
                                          </p:val>
                                        </p:tav>
                                      </p:tavLst>
                                    </p:anim>
                                    <p:set>
                                      <p:cBhvr>
                                        <p:cTn id="33" dur="200"/>
                                        <p:tgtEl>
                                          <p:spTgt spid="7">
                                            <p:txEl>
                                              <p:pRg st="4" end="4"/>
                                            </p:txEl>
                                          </p:spTgt>
                                        </p:tgtEl>
                                        <p:attrNameLst>
                                          <p:attrName>fill.type</p:attrName>
                                        </p:attrNameLst>
                                      </p:cBhvr>
                                      <p:to>
                                        <p:strVal val="solid"/>
                                      </p:to>
                                    </p:set>
                                  </p:childTnLst>
                                </p:cTn>
                              </p:par>
                            </p:childTnLst>
                          </p:cTn>
                        </p:par>
                        <p:par>
                          <p:cTn id="34" fill="hold">
                            <p:stCondLst>
                              <p:cond delay="12200"/>
                            </p:stCondLst>
                            <p:childTnLst>
                              <p:par>
                                <p:cTn id="35" presetID="27" presetClass="entr" presetSubtype="0" fill="hold" nodeType="afterEffect">
                                  <p:stCondLst>
                                    <p:cond delay="0"/>
                                  </p:stCondLst>
                                  <p:iterate type="lt">
                                    <p:tmPct val="50000"/>
                                  </p:iterate>
                                  <p:childTnLst>
                                    <p:set>
                                      <p:cBhvr>
                                        <p:cTn id="36" dur="1" fill="hold">
                                          <p:stCondLst>
                                            <p:cond delay="0"/>
                                          </p:stCondLst>
                                        </p:cTn>
                                        <p:tgtEl>
                                          <p:spTgt spid="7">
                                            <p:txEl>
                                              <p:pRg st="5" end="5"/>
                                            </p:txEl>
                                          </p:spTgt>
                                        </p:tgtEl>
                                        <p:attrNameLst>
                                          <p:attrName>style.visibility</p:attrName>
                                        </p:attrNameLst>
                                      </p:cBhvr>
                                      <p:to>
                                        <p:strVal val="visible"/>
                                      </p:to>
                                    </p:set>
                                    <p:anim calcmode="discrete" valueType="clr">
                                      <p:cBhvr override="childStyle">
                                        <p:cTn id="37" dur="200"/>
                                        <p:tgtEl>
                                          <p:spTgt spid="7">
                                            <p:txEl>
                                              <p:pRg st="5" end="5"/>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8" dur="200"/>
                                        <p:tgtEl>
                                          <p:spTgt spid="7">
                                            <p:txEl>
                                              <p:pRg st="5" end="5"/>
                                            </p:txEl>
                                          </p:spTgt>
                                        </p:tgtEl>
                                        <p:attrNameLst>
                                          <p:attrName>fillcolor</p:attrName>
                                        </p:attrNameLst>
                                      </p:cBhvr>
                                      <p:tavLst>
                                        <p:tav tm="0">
                                          <p:val>
                                            <p:clrVal>
                                              <a:schemeClr val="accent2"/>
                                            </p:clrVal>
                                          </p:val>
                                        </p:tav>
                                        <p:tav tm="50000">
                                          <p:val>
                                            <p:clrVal>
                                              <a:schemeClr val="hlink"/>
                                            </p:clrVal>
                                          </p:val>
                                        </p:tav>
                                      </p:tavLst>
                                    </p:anim>
                                    <p:set>
                                      <p:cBhvr>
                                        <p:cTn id="39" dur="200"/>
                                        <p:tgtEl>
                                          <p:spTgt spid="7">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714356"/>
            <a:ext cx="9144000" cy="4136517"/>
          </a:xfrm>
          <a:prstGeom prst="rect">
            <a:avLst/>
          </a:prstGeom>
          <a:noFill/>
        </p:spPr>
        <p:txBody>
          <a:bodyPr wrap="square" rtlCol="0">
            <a:spAutoFit/>
          </a:bodyPr>
          <a:lstStyle/>
          <a:p>
            <a:pPr marL="0" indent="266700">
              <a:lnSpc>
                <a:spcPct val="90000"/>
              </a:lnSpc>
              <a:buFont typeface="Wingdings" pitchFamily="2" charset="2"/>
              <a:buNone/>
              <a:tabLst>
                <a:tab pos="533400" algn="l"/>
              </a:tabLst>
            </a:pPr>
            <a:r>
              <a:rPr lang="ru-RU" altLang="ru-RU" sz="2400" b="1" dirty="0" smtClean="0">
                <a:solidFill>
                  <a:srgbClr val="002060"/>
                </a:solidFill>
                <a:latin typeface="Times New Roman" pitchFamily="18" charset="0"/>
                <a:cs typeface="Times New Roman" pitchFamily="18" charset="0"/>
              </a:rPr>
              <a:t>1.Какая сила не позволяет сдвинуть с места тяжёлый шкаф?</a:t>
            </a:r>
          </a:p>
          <a:p>
            <a:pPr marL="0" indent="266700">
              <a:lnSpc>
                <a:spcPct val="90000"/>
              </a:lnSpc>
              <a:buFont typeface="Wingdings" pitchFamily="2" charset="2"/>
              <a:buNone/>
              <a:tabLst>
                <a:tab pos="533400" algn="l"/>
              </a:tabLst>
            </a:pPr>
            <a:r>
              <a:rPr lang="ru-RU" altLang="ru-RU" sz="2000" b="1" dirty="0" smtClean="0">
                <a:solidFill>
                  <a:srgbClr val="FF0000"/>
                </a:solidFill>
                <a:latin typeface="Times New Roman" pitchFamily="18" charset="0"/>
                <a:cs typeface="Times New Roman" pitchFamily="18" charset="0"/>
              </a:rPr>
              <a:t>а) </a:t>
            </a:r>
            <a:r>
              <a:rPr lang="ru-RU" altLang="ru-RU" sz="2000" b="1" dirty="0" smtClean="0">
                <a:solidFill>
                  <a:srgbClr val="0070C0"/>
                </a:solidFill>
                <a:latin typeface="Times New Roman" pitchFamily="18" charset="0"/>
                <a:cs typeface="Times New Roman" pitchFamily="18" charset="0"/>
              </a:rPr>
              <a:t>Сила трения скольжения     </a:t>
            </a:r>
            <a:r>
              <a:rPr lang="ru-RU" altLang="ru-RU" sz="2000" b="1" dirty="0" smtClean="0">
                <a:solidFill>
                  <a:srgbClr val="FF0000"/>
                </a:solidFill>
                <a:latin typeface="Times New Roman" pitchFamily="18" charset="0"/>
                <a:cs typeface="Times New Roman" pitchFamily="18" charset="0"/>
              </a:rPr>
              <a:t>б) </a:t>
            </a:r>
            <a:r>
              <a:rPr lang="ru-RU" altLang="ru-RU" sz="2000" b="1" dirty="0" smtClean="0">
                <a:solidFill>
                  <a:srgbClr val="0070C0"/>
                </a:solidFill>
                <a:latin typeface="Times New Roman" pitchFamily="18" charset="0"/>
                <a:cs typeface="Times New Roman" pitchFamily="18" charset="0"/>
              </a:rPr>
              <a:t>Сила трения покоя    </a:t>
            </a:r>
            <a:r>
              <a:rPr lang="ru-RU" altLang="ru-RU" sz="2000" b="1" dirty="0" smtClean="0">
                <a:solidFill>
                  <a:srgbClr val="FF0000"/>
                </a:solidFill>
                <a:latin typeface="Times New Roman" pitchFamily="18" charset="0"/>
                <a:cs typeface="Times New Roman" pitchFamily="18" charset="0"/>
              </a:rPr>
              <a:t> в) </a:t>
            </a:r>
            <a:r>
              <a:rPr lang="ru-RU" altLang="ru-RU" sz="2000" b="1" dirty="0" smtClean="0">
                <a:solidFill>
                  <a:srgbClr val="0070C0"/>
                </a:solidFill>
                <a:latin typeface="Times New Roman" pitchFamily="18" charset="0"/>
                <a:cs typeface="Times New Roman" pitchFamily="18" charset="0"/>
              </a:rPr>
              <a:t>Сила тяжести</a:t>
            </a:r>
          </a:p>
          <a:p>
            <a:pPr marL="0" indent="266700" algn="ctr">
              <a:lnSpc>
                <a:spcPct val="90000"/>
              </a:lnSpc>
              <a:buFont typeface="Wingdings" pitchFamily="2" charset="2"/>
              <a:buNone/>
              <a:tabLst>
                <a:tab pos="533400" algn="l"/>
              </a:tabLst>
            </a:pPr>
            <a:r>
              <a:rPr lang="ru-RU" altLang="ru-RU" sz="2400" b="1" dirty="0" smtClean="0">
                <a:solidFill>
                  <a:srgbClr val="002060"/>
                </a:solidFill>
                <a:latin typeface="Times New Roman" pitchFamily="18" charset="0"/>
                <a:cs typeface="Times New Roman" pitchFamily="18" charset="0"/>
              </a:rPr>
              <a:t>2. Парашютист, масса которого 70 кг, равномерно опускается.        Чему равна сила сопротивления воздуха?</a:t>
            </a:r>
          </a:p>
          <a:p>
            <a:pPr marL="0" indent="266700">
              <a:lnSpc>
                <a:spcPct val="90000"/>
              </a:lnSpc>
              <a:buFont typeface="Wingdings" pitchFamily="2" charset="2"/>
              <a:buNone/>
              <a:tabLst>
                <a:tab pos="533400" algn="l"/>
              </a:tabLst>
            </a:pPr>
            <a:r>
              <a:rPr lang="ru-RU" altLang="ru-RU" sz="2000" b="1" dirty="0" smtClean="0">
                <a:solidFill>
                  <a:srgbClr val="0070C0"/>
                </a:solidFill>
                <a:latin typeface="Times New Roman" pitchFamily="18" charset="0"/>
                <a:cs typeface="Times New Roman" pitchFamily="18" charset="0"/>
              </a:rPr>
              <a:t> </a:t>
            </a:r>
            <a:r>
              <a:rPr lang="ru-RU" altLang="ru-RU" sz="2000" b="1" dirty="0" smtClean="0">
                <a:solidFill>
                  <a:srgbClr val="FF0000"/>
                </a:solidFill>
                <a:latin typeface="Times New Roman" pitchFamily="18" charset="0"/>
                <a:cs typeface="Times New Roman" pitchFamily="18" charset="0"/>
              </a:rPr>
              <a:t>а) </a:t>
            </a:r>
            <a:r>
              <a:rPr lang="ru-RU" altLang="ru-RU" sz="2000" b="1" dirty="0" smtClean="0">
                <a:solidFill>
                  <a:srgbClr val="0070C0"/>
                </a:solidFill>
                <a:latin typeface="Times New Roman" pitchFamily="18" charset="0"/>
                <a:cs typeface="Times New Roman" pitchFamily="18" charset="0"/>
              </a:rPr>
              <a:t>700 Н                                        </a:t>
            </a:r>
            <a:r>
              <a:rPr lang="ru-RU" altLang="ru-RU" sz="2000" b="1" dirty="0" smtClean="0">
                <a:solidFill>
                  <a:srgbClr val="FF0000"/>
                </a:solidFill>
                <a:latin typeface="Times New Roman" pitchFamily="18" charset="0"/>
                <a:cs typeface="Times New Roman" pitchFamily="18" charset="0"/>
              </a:rPr>
              <a:t>б) </a:t>
            </a:r>
            <a:r>
              <a:rPr lang="ru-RU" altLang="ru-RU" sz="2000" b="1" dirty="0" smtClean="0">
                <a:solidFill>
                  <a:srgbClr val="0070C0"/>
                </a:solidFill>
                <a:latin typeface="Times New Roman" pitchFamily="18" charset="0"/>
                <a:cs typeface="Times New Roman" pitchFamily="18" charset="0"/>
              </a:rPr>
              <a:t>0 Н                                  </a:t>
            </a:r>
            <a:r>
              <a:rPr lang="ru-RU" altLang="ru-RU" sz="2000" b="1" dirty="0" smtClean="0">
                <a:solidFill>
                  <a:srgbClr val="FF0000"/>
                </a:solidFill>
                <a:latin typeface="Times New Roman" pitchFamily="18" charset="0"/>
                <a:cs typeface="Times New Roman" pitchFamily="18" charset="0"/>
              </a:rPr>
              <a:t>в) </a:t>
            </a:r>
            <a:r>
              <a:rPr lang="ru-RU" altLang="ru-RU" sz="2000" b="1" dirty="0" smtClean="0">
                <a:solidFill>
                  <a:srgbClr val="0070C0"/>
                </a:solidFill>
                <a:latin typeface="Times New Roman" pitchFamily="18" charset="0"/>
                <a:cs typeface="Times New Roman" pitchFamily="18" charset="0"/>
              </a:rPr>
              <a:t>70 Н</a:t>
            </a:r>
          </a:p>
          <a:p>
            <a:pPr marL="0" indent="266700">
              <a:lnSpc>
                <a:spcPct val="90000"/>
              </a:lnSpc>
              <a:buFont typeface="Wingdings" pitchFamily="2" charset="2"/>
              <a:buNone/>
              <a:tabLst>
                <a:tab pos="533400" algn="l"/>
              </a:tabLst>
            </a:pPr>
            <a:r>
              <a:rPr lang="ru-RU" altLang="ru-RU" sz="2400" b="1" dirty="0" smtClean="0">
                <a:solidFill>
                  <a:srgbClr val="002060"/>
                </a:solidFill>
                <a:latin typeface="Times New Roman" pitchFamily="18" charset="0"/>
                <a:cs typeface="Times New Roman" pitchFamily="18" charset="0"/>
              </a:rPr>
              <a:t>3. При смазке трущихся поверхностей сила трения …</a:t>
            </a:r>
          </a:p>
          <a:p>
            <a:pPr marL="0" indent="266700">
              <a:lnSpc>
                <a:spcPct val="90000"/>
              </a:lnSpc>
              <a:buFont typeface="Wingdings" pitchFamily="2" charset="2"/>
              <a:buNone/>
              <a:tabLst>
                <a:tab pos="533400" algn="l"/>
              </a:tabLst>
            </a:pPr>
            <a:r>
              <a:rPr lang="ru-RU" altLang="ru-RU" sz="2000" b="1" dirty="0" smtClean="0">
                <a:solidFill>
                  <a:srgbClr val="FF0000"/>
                </a:solidFill>
                <a:latin typeface="Times New Roman" pitchFamily="18" charset="0"/>
                <a:cs typeface="Times New Roman" pitchFamily="18" charset="0"/>
              </a:rPr>
              <a:t>а) </a:t>
            </a:r>
            <a:r>
              <a:rPr lang="ru-RU" altLang="ru-RU" sz="2000" b="1" dirty="0" smtClean="0">
                <a:solidFill>
                  <a:srgbClr val="0070C0"/>
                </a:solidFill>
                <a:latin typeface="Times New Roman" pitchFamily="18" charset="0"/>
                <a:cs typeface="Times New Roman" pitchFamily="18" charset="0"/>
              </a:rPr>
              <a:t>не изменяется                         </a:t>
            </a:r>
            <a:r>
              <a:rPr lang="ru-RU" altLang="ru-RU" sz="2000" b="1" dirty="0" smtClean="0">
                <a:solidFill>
                  <a:srgbClr val="FF0000"/>
                </a:solidFill>
                <a:latin typeface="Times New Roman" pitchFamily="18" charset="0"/>
                <a:cs typeface="Times New Roman" pitchFamily="18" charset="0"/>
              </a:rPr>
              <a:t>б) </a:t>
            </a:r>
            <a:r>
              <a:rPr lang="ru-RU" altLang="ru-RU" sz="2000" b="1" dirty="0" smtClean="0">
                <a:solidFill>
                  <a:srgbClr val="0070C0"/>
                </a:solidFill>
                <a:latin typeface="Times New Roman" pitchFamily="18" charset="0"/>
                <a:cs typeface="Times New Roman" pitchFamily="18" charset="0"/>
              </a:rPr>
              <a:t>увеличивается              </a:t>
            </a:r>
            <a:r>
              <a:rPr lang="ru-RU" altLang="ru-RU" sz="2000" b="1" dirty="0" smtClean="0">
                <a:solidFill>
                  <a:srgbClr val="FF0000"/>
                </a:solidFill>
                <a:latin typeface="Times New Roman" pitchFamily="18" charset="0"/>
                <a:cs typeface="Times New Roman" pitchFamily="18" charset="0"/>
              </a:rPr>
              <a:t>в) </a:t>
            </a:r>
            <a:r>
              <a:rPr lang="ru-RU" altLang="ru-RU" sz="2000" b="1" dirty="0" smtClean="0">
                <a:solidFill>
                  <a:srgbClr val="0070C0"/>
                </a:solidFill>
                <a:latin typeface="Times New Roman" pitchFamily="18" charset="0"/>
                <a:cs typeface="Times New Roman" pitchFamily="18" charset="0"/>
              </a:rPr>
              <a:t>уменьшается</a:t>
            </a:r>
          </a:p>
          <a:p>
            <a:pPr marL="0" indent="266700" algn="ctr">
              <a:lnSpc>
                <a:spcPct val="90000"/>
              </a:lnSpc>
              <a:buFont typeface="Wingdings" pitchFamily="2" charset="2"/>
              <a:buNone/>
              <a:tabLst>
                <a:tab pos="533400" algn="l"/>
              </a:tabLst>
            </a:pPr>
            <a:r>
              <a:rPr lang="ru-RU" altLang="ru-RU" sz="2400" b="1" dirty="0" smtClean="0">
                <a:solidFill>
                  <a:srgbClr val="002060"/>
                </a:solidFill>
                <a:latin typeface="Times New Roman" pitchFamily="18" charset="0"/>
                <a:cs typeface="Times New Roman" pitchFamily="18" charset="0"/>
              </a:rPr>
              <a:t>4. Как направлена сила трения, когда брусок движется по столу вправо?</a:t>
            </a:r>
          </a:p>
          <a:p>
            <a:pPr marL="0" indent="266700">
              <a:lnSpc>
                <a:spcPct val="90000"/>
              </a:lnSpc>
              <a:buFont typeface="Wingdings" pitchFamily="2" charset="2"/>
              <a:buNone/>
              <a:tabLst>
                <a:tab pos="533400" algn="l"/>
              </a:tabLst>
            </a:pPr>
            <a:r>
              <a:rPr lang="ru-RU" altLang="ru-RU" sz="2000" b="1" dirty="0" smtClean="0">
                <a:solidFill>
                  <a:srgbClr val="0070C0"/>
                </a:solidFill>
                <a:latin typeface="Times New Roman" pitchFamily="18" charset="0"/>
                <a:cs typeface="Times New Roman" pitchFamily="18" charset="0"/>
              </a:rPr>
              <a:t> </a:t>
            </a:r>
            <a:r>
              <a:rPr lang="ru-RU" altLang="ru-RU" sz="2000" b="1" dirty="0" smtClean="0">
                <a:solidFill>
                  <a:srgbClr val="FF0000"/>
                </a:solidFill>
                <a:latin typeface="Times New Roman" pitchFamily="18" charset="0"/>
                <a:cs typeface="Times New Roman" pitchFamily="18" charset="0"/>
              </a:rPr>
              <a:t>а) </a:t>
            </a:r>
            <a:r>
              <a:rPr lang="ru-RU" altLang="ru-RU" sz="2000" b="1" dirty="0" smtClean="0">
                <a:solidFill>
                  <a:srgbClr val="0070C0"/>
                </a:solidFill>
                <a:latin typeface="Times New Roman" pitchFamily="18" charset="0"/>
                <a:cs typeface="Times New Roman" pitchFamily="18" charset="0"/>
              </a:rPr>
              <a:t>вправо                                     </a:t>
            </a:r>
            <a:r>
              <a:rPr lang="ru-RU" altLang="ru-RU" sz="2000" b="1" dirty="0" smtClean="0">
                <a:solidFill>
                  <a:srgbClr val="FF0000"/>
                </a:solidFill>
                <a:latin typeface="Times New Roman" pitchFamily="18" charset="0"/>
                <a:cs typeface="Times New Roman" pitchFamily="18" charset="0"/>
              </a:rPr>
              <a:t>б) </a:t>
            </a:r>
            <a:r>
              <a:rPr lang="ru-RU" altLang="ru-RU" sz="2000" b="1" dirty="0" smtClean="0">
                <a:solidFill>
                  <a:srgbClr val="0070C0"/>
                </a:solidFill>
                <a:latin typeface="Times New Roman" pitchFamily="18" charset="0"/>
                <a:cs typeface="Times New Roman" pitchFamily="18" charset="0"/>
              </a:rPr>
              <a:t>влево                              </a:t>
            </a:r>
            <a:r>
              <a:rPr lang="ru-RU" altLang="ru-RU" sz="2000" b="1" dirty="0" smtClean="0">
                <a:solidFill>
                  <a:srgbClr val="FF0000"/>
                </a:solidFill>
                <a:latin typeface="Times New Roman" pitchFamily="18" charset="0"/>
                <a:cs typeface="Times New Roman" pitchFamily="18" charset="0"/>
              </a:rPr>
              <a:t>в) </a:t>
            </a:r>
            <a:r>
              <a:rPr lang="ru-RU" altLang="ru-RU" sz="2000" b="1" dirty="0" smtClean="0">
                <a:solidFill>
                  <a:srgbClr val="0070C0"/>
                </a:solidFill>
                <a:latin typeface="Times New Roman" pitchFamily="18" charset="0"/>
                <a:cs typeface="Times New Roman" pitchFamily="18" charset="0"/>
              </a:rPr>
              <a:t>вертикально вниз</a:t>
            </a:r>
          </a:p>
          <a:p>
            <a:pPr marL="0" indent="266700" algn="ctr">
              <a:lnSpc>
                <a:spcPct val="90000"/>
              </a:lnSpc>
              <a:buFont typeface="Wingdings" pitchFamily="2" charset="2"/>
              <a:buNone/>
              <a:tabLst>
                <a:tab pos="533400" algn="l"/>
              </a:tabLst>
            </a:pPr>
            <a:r>
              <a:rPr lang="ru-RU" altLang="ru-RU" sz="2400" b="1" dirty="0" smtClean="0">
                <a:solidFill>
                  <a:srgbClr val="002060"/>
                </a:solidFill>
                <a:latin typeface="Times New Roman" pitchFamily="18" charset="0"/>
                <a:cs typeface="Times New Roman" pitchFamily="18" charset="0"/>
              </a:rPr>
              <a:t>5. В гололед тротуары посыпают песком. При этом трение подошв обуви о лед …</a:t>
            </a:r>
          </a:p>
          <a:p>
            <a:pPr marL="0" indent="266700">
              <a:lnSpc>
                <a:spcPct val="90000"/>
              </a:lnSpc>
              <a:buFont typeface="Wingdings" pitchFamily="2" charset="2"/>
              <a:buNone/>
              <a:tabLst>
                <a:tab pos="533400" algn="l"/>
              </a:tabLst>
            </a:pPr>
            <a:r>
              <a:rPr lang="ru-RU" altLang="ru-RU" sz="2000" b="1" dirty="0" smtClean="0">
                <a:solidFill>
                  <a:srgbClr val="0070C0"/>
                </a:solidFill>
                <a:latin typeface="Times New Roman" pitchFamily="18" charset="0"/>
                <a:cs typeface="Times New Roman" pitchFamily="18" charset="0"/>
              </a:rPr>
              <a:t> </a:t>
            </a:r>
            <a:r>
              <a:rPr lang="ru-RU" altLang="ru-RU" sz="2000" b="1" dirty="0" smtClean="0">
                <a:solidFill>
                  <a:srgbClr val="FF0000"/>
                </a:solidFill>
                <a:latin typeface="Times New Roman" pitchFamily="18" charset="0"/>
                <a:cs typeface="Times New Roman" pitchFamily="18" charset="0"/>
              </a:rPr>
              <a:t>а) </a:t>
            </a:r>
            <a:r>
              <a:rPr lang="ru-RU" altLang="ru-RU" sz="2000" b="1" dirty="0" smtClean="0">
                <a:solidFill>
                  <a:srgbClr val="0070C0"/>
                </a:solidFill>
                <a:latin typeface="Times New Roman" pitchFamily="18" charset="0"/>
                <a:cs typeface="Times New Roman" pitchFamily="18" charset="0"/>
              </a:rPr>
              <a:t>не изменяется                        </a:t>
            </a:r>
            <a:r>
              <a:rPr lang="ru-RU" altLang="ru-RU" sz="2000" b="1" dirty="0" smtClean="0">
                <a:solidFill>
                  <a:srgbClr val="FF0000"/>
                </a:solidFill>
                <a:latin typeface="Times New Roman" pitchFamily="18" charset="0"/>
                <a:cs typeface="Times New Roman" pitchFamily="18" charset="0"/>
              </a:rPr>
              <a:t>б) </a:t>
            </a:r>
            <a:r>
              <a:rPr lang="ru-RU" altLang="ru-RU" sz="2000" b="1" dirty="0" smtClean="0">
                <a:solidFill>
                  <a:srgbClr val="0070C0"/>
                </a:solidFill>
                <a:latin typeface="Times New Roman" pitchFamily="18" charset="0"/>
                <a:cs typeface="Times New Roman" pitchFamily="18" charset="0"/>
              </a:rPr>
              <a:t>уменьшается                 </a:t>
            </a:r>
            <a:r>
              <a:rPr lang="ru-RU" altLang="ru-RU" sz="2000" b="1" dirty="0" smtClean="0">
                <a:solidFill>
                  <a:srgbClr val="FF0000"/>
                </a:solidFill>
                <a:latin typeface="Times New Roman" pitchFamily="18" charset="0"/>
                <a:cs typeface="Times New Roman" pitchFamily="18" charset="0"/>
              </a:rPr>
              <a:t>в) </a:t>
            </a:r>
            <a:r>
              <a:rPr lang="ru-RU" altLang="ru-RU" sz="2000" b="1" dirty="0" smtClean="0">
                <a:solidFill>
                  <a:srgbClr val="0070C0"/>
                </a:solidFill>
                <a:latin typeface="Times New Roman" pitchFamily="18" charset="0"/>
                <a:cs typeface="Times New Roman" pitchFamily="18" charset="0"/>
              </a:rPr>
              <a:t>увеличивается</a:t>
            </a:r>
            <a:endParaRPr lang="ru-RU" altLang="ru-RU" b="1" dirty="0" smtClean="0">
              <a:solidFill>
                <a:srgbClr val="0070C0"/>
              </a:solidFill>
              <a:latin typeface="Times New Roman" pitchFamily="18" charset="0"/>
              <a:cs typeface="Times New Roman" pitchFamily="18" charset="0"/>
            </a:endParaRPr>
          </a:p>
        </p:txBody>
      </p:sp>
      <p:sp>
        <p:nvSpPr>
          <p:cNvPr id="7" name="TextBox 6"/>
          <p:cNvSpPr txBox="1"/>
          <p:nvPr/>
        </p:nvSpPr>
        <p:spPr>
          <a:xfrm>
            <a:off x="1714480" y="0"/>
            <a:ext cx="5500726" cy="769441"/>
          </a:xfrm>
          <a:prstGeom prst="rect">
            <a:avLst/>
          </a:prstGeom>
          <a:noFill/>
        </p:spPr>
        <p:txBody>
          <a:bodyPr wrap="square" rtlCol="0">
            <a:spAutoFit/>
          </a:bodyPr>
          <a:lstStyle/>
          <a:p>
            <a:r>
              <a:rPr lang="uk-UA" sz="4400" b="1" i="1" spc="300" dirty="0" err="1" smtClean="0">
                <a:solidFill>
                  <a:srgbClr val="FF0000"/>
                </a:solidFill>
                <a:latin typeface="Times New Roman" pitchFamily="18" charset="0"/>
                <a:cs typeface="Times New Roman" pitchFamily="18" charset="0"/>
              </a:rPr>
              <a:t>Тестовые</a:t>
            </a:r>
            <a:r>
              <a:rPr lang="uk-UA" sz="4400" b="1" i="1" spc="300" dirty="0" smtClean="0">
                <a:solidFill>
                  <a:srgbClr val="FF0000"/>
                </a:solidFill>
                <a:latin typeface="Times New Roman" pitchFamily="18" charset="0"/>
                <a:cs typeface="Times New Roman" pitchFamily="18" charset="0"/>
              </a:rPr>
              <a:t> </a:t>
            </a:r>
            <a:r>
              <a:rPr lang="uk-UA" sz="4400" b="1" i="1" spc="300" dirty="0" err="1" smtClean="0">
                <a:solidFill>
                  <a:srgbClr val="FF0000"/>
                </a:solidFill>
                <a:latin typeface="Times New Roman" pitchFamily="18" charset="0"/>
                <a:cs typeface="Times New Roman" pitchFamily="18" charset="0"/>
              </a:rPr>
              <a:t>задания</a:t>
            </a:r>
            <a:endParaRPr lang="uk-UA" sz="4400" b="1" i="1" spc="300" dirty="0">
              <a:solidFill>
                <a:srgbClr val="FF0000"/>
              </a:solidFill>
              <a:latin typeface="Times New Roman" pitchFamily="18" charset="0"/>
              <a:cs typeface="Times New Roman" pitchFamily="18" charset="0"/>
            </a:endParaRPr>
          </a:p>
        </p:txBody>
      </p:sp>
      <p:sp>
        <p:nvSpPr>
          <p:cNvPr id="8" name="WordArt 31"/>
          <p:cNvSpPr>
            <a:spLocks noChangeArrowheads="1" noChangeShapeType="1" noTextEdit="1"/>
          </p:cNvSpPr>
          <p:nvPr/>
        </p:nvSpPr>
        <p:spPr bwMode="auto">
          <a:xfrm>
            <a:off x="2285984" y="1571612"/>
            <a:ext cx="4143404" cy="3857652"/>
          </a:xfrm>
          <a:prstGeom prst="rect">
            <a:avLst/>
          </a:prstGeom>
        </p:spPr>
        <p:txBody>
          <a:bodyPr wrap="none" fromWordArt="1">
            <a:prstTxWarp prst="textPlain">
              <a:avLst>
                <a:gd name="adj" fmla="val 50000"/>
              </a:avLst>
            </a:prstTxWarp>
          </a:bodyPr>
          <a:lstStyle/>
          <a:p>
            <a:pPr algn="ctr"/>
            <a:r>
              <a:rPr lang="uk-UA" sz="3600" b="1" kern="10" dirty="0">
                <a:ln w="12700">
                  <a:solidFill>
                    <a:srgbClr val="EAEAEA"/>
                  </a:solidFill>
                  <a:round/>
                  <a:headEnd/>
                  <a:tailEnd/>
                </a:ln>
                <a:solidFill>
                  <a:srgbClr val="FF0000"/>
                </a:solidFill>
                <a:effectLst>
                  <a:outerShdw dist="35921" dir="2700000" sy="50000" kx="2115830" algn="bl" rotWithShape="0">
                    <a:srgbClr val="C0C0C0">
                      <a:alpha val="79999"/>
                    </a:srgbClr>
                  </a:outerShdw>
                </a:effectLst>
                <a:latin typeface="Arial"/>
                <a:cs typeface="Arial"/>
              </a:rPr>
              <a:t>?</a:t>
            </a:r>
          </a:p>
        </p:txBody>
      </p:sp>
      <p:pic>
        <p:nvPicPr>
          <p:cNvPr id="9" name="Рисунок 11" descr="j0336396"/>
          <p:cNvPicPr>
            <a:picLocks noChangeAspect="1" noChangeArrowheads="1"/>
          </p:cNvPicPr>
          <p:nvPr/>
        </p:nvPicPr>
        <p:blipFill>
          <a:blip r:embed="rId2" cstate="print"/>
          <a:srcRect/>
          <a:stretch>
            <a:fillRect/>
          </a:stretch>
        </p:blipFill>
        <p:spPr bwMode="auto">
          <a:xfrm>
            <a:off x="8358206" y="0"/>
            <a:ext cx="785794" cy="785794"/>
          </a:xfrm>
          <a:prstGeom prst="rect">
            <a:avLst/>
          </a:prstGeom>
          <a:noFill/>
          <a:ln w="9525">
            <a:noFill/>
            <a:miter lim="800000"/>
            <a:headEnd/>
            <a:tailEnd/>
          </a:ln>
        </p:spPr>
      </p:pic>
      <p:pic>
        <p:nvPicPr>
          <p:cNvPr id="10" name="Рисунок 7" descr="AG00317_"/>
          <p:cNvPicPr>
            <a:picLocks noChangeAspect="1" noChangeArrowheads="1"/>
          </p:cNvPicPr>
          <p:nvPr/>
        </p:nvPicPr>
        <p:blipFill>
          <a:blip r:embed="rId3" cstate="print"/>
          <a:srcRect/>
          <a:stretch>
            <a:fillRect/>
          </a:stretch>
        </p:blipFill>
        <p:spPr bwMode="auto">
          <a:xfrm>
            <a:off x="2000232" y="4071942"/>
            <a:ext cx="1562100" cy="2057400"/>
          </a:xfrm>
          <a:prstGeom prst="rect">
            <a:avLst/>
          </a:prstGeom>
          <a:noFill/>
          <a:ln w="9525">
            <a:noFill/>
            <a:miter lim="800000"/>
            <a:headEnd/>
            <a:tailEnd/>
          </a:ln>
        </p:spPr>
      </p:pic>
      <p:pic>
        <p:nvPicPr>
          <p:cNvPr id="11" name="Рисунок 40" descr="Рисунок1233"/>
          <p:cNvPicPr>
            <a:picLocks noChangeAspect="1" noChangeArrowheads="1"/>
          </p:cNvPicPr>
          <p:nvPr/>
        </p:nvPicPr>
        <p:blipFill>
          <a:blip r:embed="rId4" cstate="print"/>
          <a:srcRect/>
          <a:stretch>
            <a:fillRect/>
          </a:stretch>
        </p:blipFill>
        <p:spPr bwMode="auto">
          <a:xfrm>
            <a:off x="7391400" y="4714884"/>
            <a:ext cx="1752600" cy="17287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1" nodeType="clickEffect">
                                  <p:stCondLst>
                                    <p:cond delay="0"/>
                                  </p:stCondLst>
                                  <p:iterate type="lt">
                                    <p:tmPct val="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6" presetClass="emph" presetSubtype="0" repeatCount="3000" fill="hold" grpId="0" nodeType="withEffect">
                                  <p:stCondLst>
                                    <p:cond delay="0"/>
                                  </p:stCondLst>
                                  <p:iterate type="lt">
                                    <p:tmPct val="0"/>
                                  </p:iterate>
                                  <p:childTnLst>
                                    <p:animScale>
                                      <p:cBhvr>
                                        <p:cTn id="11" dur="2000" fill="hold"/>
                                        <p:tgtEl>
                                          <p:spTgt spid="8"/>
                                        </p:tgtEl>
                                      </p:cBhvr>
                                      <p:by x="150000" y="150000"/>
                                    </p:animScale>
                                  </p:childTnLst>
                                </p:cTn>
                              </p:par>
                            </p:childTnLst>
                          </p:cTn>
                        </p:par>
                        <p:par>
                          <p:cTn id="12" fill="hold">
                            <p:stCondLst>
                              <p:cond delay="6000"/>
                            </p:stCondLst>
                            <p:childTnLst>
                              <p:par>
                                <p:cTn id="13" presetID="10" presetClass="exit" presetSubtype="0" fill="hold" grpId="2" nodeType="afterEffect">
                                  <p:stCondLst>
                                    <p:cond delay="0"/>
                                  </p:stCondLst>
                                  <p:iterate type="lt">
                                    <p:tmPct val="0"/>
                                  </p:iterate>
                                  <p:childTnLst>
                                    <p:animEffect transition="out" filter="fade">
                                      <p:cBhvr>
                                        <p:cTn id="14" dur="2000"/>
                                        <p:tgtEl>
                                          <p:spTgt spid="8"/>
                                        </p:tgtEl>
                                      </p:cBhvr>
                                    </p:animEffect>
                                    <p:set>
                                      <p:cBhvr>
                                        <p:cTn id="15" dur="1" fill="hold">
                                          <p:stCondLst>
                                            <p:cond delay="1999"/>
                                          </p:stCondLst>
                                        </p:cTn>
                                        <p:tgtEl>
                                          <p:spTgt spid="8"/>
                                        </p:tgtEl>
                                        <p:attrNameLst>
                                          <p:attrName>style.visibility</p:attrName>
                                        </p:attrNameLst>
                                      </p:cBhvr>
                                      <p:to>
                                        <p:strVal val="hidden"/>
                                      </p:to>
                                    </p:set>
                                  </p:childTnLst>
                                </p:cTn>
                              </p:par>
                            </p:childTnLst>
                          </p:cTn>
                        </p:par>
                        <p:par>
                          <p:cTn id="16" fill="hold">
                            <p:stCondLst>
                              <p:cond delay="8000"/>
                            </p:stCondLst>
                            <p:childTnLst>
                              <p:par>
                                <p:cTn id="17" presetID="53"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2000" fill="hold"/>
                                        <p:tgtEl>
                                          <p:spTgt spid="6"/>
                                        </p:tgtEl>
                                        <p:attrNameLst>
                                          <p:attrName>ppt_w</p:attrName>
                                        </p:attrNameLst>
                                      </p:cBhvr>
                                      <p:tavLst>
                                        <p:tav tm="0">
                                          <p:val>
                                            <p:fltVal val="0"/>
                                          </p:val>
                                        </p:tav>
                                        <p:tav tm="100000">
                                          <p:val>
                                            <p:strVal val="#ppt_w"/>
                                          </p:val>
                                        </p:tav>
                                      </p:tavLst>
                                    </p:anim>
                                    <p:anim calcmode="lin" valueType="num">
                                      <p:cBhvr>
                                        <p:cTn id="20" dur="2000" fill="hold"/>
                                        <p:tgtEl>
                                          <p:spTgt spid="6"/>
                                        </p:tgtEl>
                                        <p:attrNameLst>
                                          <p:attrName>ppt_h</p:attrName>
                                        </p:attrNameLst>
                                      </p:cBhvr>
                                      <p:tavLst>
                                        <p:tav tm="0">
                                          <p:val>
                                            <p:fltVal val="0"/>
                                          </p:val>
                                        </p:tav>
                                        <p:tav tm="100000">
                                          <p:val>
                                            <p:strVal val="#ppt_h"/>
                                          </p:val>
                                        </p:tav>
                                      </p:tavLst>
                                    </p:anim>
                                    <p:animEffect transition="in" filter="fade">
                                      <p:cBhvr>
                                        <p:cTn id="21" dur="2000"/>
                                        <p:tgtEl>
                                          <p:spTgt spid="6"/>
                                        </p:tgtEl>
                                      </p:cBhvr>
                                    </p:animEffect>
                                  </p:childTnLst>
                                </p:cTn>
                              </p:par>
                              <p:par>
                                <p:cTn id="22" presetID="53"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2000" fill="hold"/>
                                        <p:tgtEl>
                                          <p:spTgt spid="9"/>
                                        </p:tgtEl>
                                        <p:attrNameLst>
                                          <p:attrName>ppt_w</p:attrName>
                                        </p:attrNameLst>
                                      </p:cBhvr>
                                      <p:tavLst>
                                        <p:tav tm="0">
                                          <p:val>
                                            <p:fltVal val="0"/>
                                          </p:val>
                                        </p:tav>
                                        <p:tav tm="100000">
                                          <p:val>
                                            <p:strVal val="#ppt_w"/>
                                          </p:val>
                                        </p:tav>
                                      </p:tavLst>
                                    </p:anim>
                                    <p:anim calcmode="lin" valueType="num">
                                      <p:cBhvr>
                                        <p:cTn id="25" dur="2000" fill="hold"/>
                                        <p:tgtEl>
                                          <p:spTgt spid="9"/>
                                        </p:tgtEl>
                                        <p:attrNameLst>
                                          <p:attrName>ppt_h</p:attrName>
                                        </p:attrNameLst>
                                      </p:cBhvr>
                                      <p:tavLst>
                                        <p:tav tm="0">
                                          <p:val>
                                            <p:fltVal val="0"/>
                                          </p:val>
                                        </p:tav>
                                        <p:tav tm="100000">
                                          <p:val>
                                            <p:strVal val="#ppt_h"/>
                                          </p:val>
                                        </p:tav>
                                      </p:tavLst>
                                    </p:anim>
                                    <p:animEffect transition="in" filter="fade">
                                      <p:cBhvr>
                                        <p:cTn id="26" dur="2000"/>
                                        <p:tgtEl>
                                          <p:spTgt spid="9"/>
                                        </p:tgtEl>
                                      </p:cBhvr>
                                    </p:animEffect>
                                  </p:childTnLst>
                                </p:cTn>
                              </p:par>
                            </p:childTnLst>
                          </p:cTn>
                        </p:par>
                        <p:par>
                          <p:cTn id="27" fill="hold">
                            <p:stCondLst>
                              <p:cond delay="10000"/>
                            </p:stCondLst>
                            <p:childTnLst>
                              <p:par>
                                <p:cTn id="28" presetID="53"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Effect transition="in" filter="fade">
                                      <p:cBhvr>
                                        <p:cTn id="32" dur="1000"/>
                                        <p:tgtEl>
                                          <p:spTgt spid="10"/>
                                        </p:tgtEl>
                                      </p:cBhvr>
                                    </p:animEffect>
                                  </p:childTnLst>
                                </p:cTn>
                              </p:par>
                              <p:par>
                                <p:cTn id="33" presetID="53"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Effect transition="in" filter="fade">
                                      <p:cBhvr>
                                        <p:cTn id="3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8" grpId="1"/>
      <p:bldP spid="8" grpId="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739" name="Group 75"/>
          <p:cNvGraphicFramePr>
            <a:graphicFrameLocks noGrp="1"/>
          </p:cNvGraphicFramePr>
          <p:nvPr>
            <p:ph type="tbl" idx="1"/>
            <p:extLst>
              <p:ext uri="{D42A27DB-BD31-4B8C-83A1-F6EECF244321}">
                <p14:modId xmlns:p14="http://schemas.microsoft.com/office/powerpoint/2010/main" val="3568785699"/>
              </p:ext>
            </p:extLst>
          </p:nvPr>
        </p:nvGraphicFramePr>
        <p:xfrm>
          <a:off x="1071538" y="1142984"/>
          <a:ext cx="6929487" cy="4000527"/>
        </p:xfrm>
        <a:graphic>
          <a:graphicData uri="http://schemas.openxmlformats.org/drawingml/2006/table">
            <a:tbl>
              <a:tblPr>
                <a:tableStyleId>{3C2FFA5D-87B4-456A-9821-1D502468CF0F}</a:tableStyleId>
              </a:tblPr>
              <a:tblGrid>
                <a:gridCol w="1750590"/>
                <a:gridCol w="1035779"/>
                <a:gridCol w="1035780"/>
                <a:gridCol w="1035779"/>
                <a:gridCol w="1035780"/>
                <a:gridCol w="1035779"/>
              </a:tblGrid>
              <a:tr h="906117">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ru-RU" altLang="ru-RU" sz="2800" b="0"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360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rPr>
                        <a:t>№1</a:t>
                      </a:r>
                      <a:endParaRPr kumimoji="0" lang="ru-RU" altLang="ru-RU" sz="3600" b="1" i="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360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rPr>
                        <a:t>№2</a:t>
                      </a:r>
                      <a:endParaRPr kumimoji="0" lang="ru-RU" altLang="ru-RU" sz="3600" b="1" i="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360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rPr>
                        <a:t>№3</a:t>
                      </a:r>
                      <a:endParaRPr kumimoji="0" lang="ru-RU" altLang="ru-RU" sz="3600" b="1" i="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360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rPr>
                        <a:t>№4</a:t>
                      </a:r>
                      <a:endParaRPr kumimoji="0" lang="ru-RU" altLang="ru-RU" sz="3600" b="1" i="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360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rPr>
                        <a:t>№5</a:t>
                      </a:r>
                      <a:endParaRPr kumimoji="0" lang="ru-RU" altLang="ru-RU" sz="3600" b="1" i="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r>
              <a:tr h="1031470">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rPr>
                        <a:t>А</a:t>
                      </a:r>
                      <a:endParaRPr kumimoji="0" lang="ru-RU" altLang="ru-RU" sz="5400" b="1" i="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effectLst>
                            <a:outerShdw blurRad="38100" dist="38100" dir="2700000" algn="tl">
                              <a:srgbClr val="FFFFFF"/>
                            </a:outerShdw>
                          </a:effectLst>
                        </a:rPr>
                        <a:t> </a:t>
                      </a: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Times New Roman" pitchFamily="18" charset="0"/>
                          <a:cs typeface="Times New Roman" pitchFamily="18" charset="0"/>
                        </a:rPr>
                        <a:t>*</a:t>
                      </a:r>
                      <a:r>
                        <a:rPr kumimoji="0" lang="ru-RU" altLang="ru-RU" sz="540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rPr>
                        <a:t> </a:t>
                      </a:r>
                      <a:endParaRPr kumimoji="0" lang="ru-RU" altLang="ru-RU" sz="5400" b="1" i="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r>
              <a:tr h="1031470">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rPr>
                        <a:t>Б</a:t>
                      </a:r>
                      <a:endParaRPr kumimoji="0" lang="ru-RU" altLang="ru-RU" sz="5400" b="1" i="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Times New Roman" pitchFamily="18" charset="0"/>
                          <a:cs typeface="Times New Roman" pitchFamily="18" charset="0"/>
                        </a:rPr>
                        <a:t>*</a:t>
                      </a:r>
                      <a:endParaRPr kumimoji="0" lang="ru-RU" altLang="ru-RU" sz="5400" b="1" i="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effectLst>
                            <a:outerShdw blurRad="38100" dist="38100" dir="2700000" algn="tl">
                              <a:srgbClr val="FFFFFF"/>
                            </a:outerShdw>
                          </a:effectLst>
                        </a:rPr>
                        <a:t>  </a:t>
                      </a: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Times New Roman" pitchFamily="18" charset="0"/>
                          <a:cs typeface="Times New Roman" pitchFamily="18" charset="0"/>
                        </a:rPr>
                        <a:t>*</a:t>
                      </a:r>
                      <a:endParaRPr kumimoji="0" lang="ru-RU" altLang="ru-RU" sz="5400" b="1" i="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r>
              <a:tr h="1031470">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rPr>
                        <a:t>В</a:t>
                      </a:r>
                      <a:endParaRPr kumimoji="0" lang="ru-RU" altLang="ru-RU" sz="5400" b="1" i="0" u="none" strike="noStrike" cap="none" normalizeH="0" baseline="0" dirty="0" smtClean="0">
                        <a:ln>
                          <a:solidFill>
                            <a:sysClr val="windowText" lastClr="000000"/>
                          </a:solidFill>
                        </a:ln>
                        <a:solidFill>
                          <a:srgbClr val="00206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Times New Roman" pitchFamily="18" charset="0"/>
                          <a:cs typeface="Times New Roman" pitchFamily="18" charset="0"/>
                        </a:rPr>
                        <a:t>*</a:t>
                      </a:r>
                      <a:endParaRPr kumimoji="0" lang="ru-RU" altLang="ru-RU" sz="5400" b="1" i="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ru-RU" altLang="ru-RU" sz="5400" b="1" i="0" u="none" strike="noStrike" cap="none" normalizeH="0" baseline="0" dirty="0" smtClean="0">
                        <a:ln>
                          <a:solidFill>
                            <a:sysClr val="windowText" lastClr="000000"/>
                          </a:solidFill>
                        </a:ln>
                        <a:solidFill>
                          <a:schemeClr val="tx1"/>
                        </a:solidFill>
                        <a:effectLst>
                          <a:outerShdw blurRad="38100" dist="38100" dir="2700000" algn="tl">
                            <a:srgbClr val="FFFFFF"/>
                          </a:outerShdw>
                        </a:effectLst>
                        <a:latin typeface="Arial"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c>
                  <a:txBody>
                    <a:bodyPr/>
                    <a:lstStyle>
                      <a:lvl1pPr>
                        <a:spcBef>
                          <a:spcPct val="20000"/>
                        </a:spcBef>
                        <a:buClr>
                          <a:schemeClr val="hlink"/>
                        </a:buClr>
                        <a:buFont typeface="Wingdings" pitchFamily="2" charset="2"/>
                        <a:defRPr sz="2800">
                          <a:solidFill>
                            <a:schemeClr val="tx1"/>
                          </a:solidFill>
                          <a:effectLst>
                            <a:outerShdw blurRad="38100" dist="38100" dir="2700000" algn="tl">
                              <a:srgbClr val="FFFFFF"/>
                            </a:outerShdw>
                          </a:effectLst>
                          <a:latin typeface="Arial" charset="0"/>
                        </a:defRPr>
                      </a:lvl1pPr>
                      <a:lvl2pPr>
                        <a:spcBef>
                          <a:spcPct val="20000"/>
                        </a:spcBef>
                        <a:buClr>
                          <a:schemeClr val="accent2"/>
                        </a:buClr>
                        <a:buFont typeface="Wingdings" pitchFamily="2" charset="2"/>
                        <a:defRPr sz="2400">
                          <a:solidFill>
                            <a:schemeClr val="tx1"/>
                          </a:solidFill>
                          <a:effectLst>
                            <a:outerShdw blurRad="38100" dist="38100" dir="2700000" algn="tl">
                              <a:srgbClr val="FFFFFF"/>
                            </a:outerShdw>
                          </a:effectLst>
                          <a:latin typeface="Arial" charset="0"/>
                        </a:defRPr>
                      </a:lvl2pPr>
                      <a:lvl3pPr>
                        <a:spcBef>
                          <a:spcPct val="20000"/>
                        </a:spcBef>
                        <a:buClr>
                          <a:schemeClr val="hlink"/>
                        </a:buClr>
                        <a:buFont typeface="Wingdings" pitchFamily="2" charset="2"/>
                        <a:defRPr sz="2000">
                          <a:solidFill>
                            <a:schemeClr val="tx1"/>
                          </a:solidFill>
                          <a:effectLst>
                            <a:outerShdw blurRad="38100" dist="38100" dir="2700000" algn="tl">
                              <a:srgbClr val="FFFFFF"/>
                            </a:outerShdw>
                          </a:effectLst>
                          <a:latin typeface="Arial" charset="0"/>
                        </a:defRPr>
                      </a:lvl3pPr>
                      <a:lvl4pPr>
                        <a:spcBef>
                          <a:spcPct val="20000"/>
                        </a:spcBef>
                        <a:buClr>
                          <a:schemeClr val="accent2"/>
                        </a:buClr>
                        <a:buFont typeface="Wingdings" pitchFamily="2" charset="2"/>
                        <a:defRPr>
                          <a:solidFill>
                            <a:schemeClr val="tx1"/>
                          </a:solidFill>
                          <a:effectLst>
                            <a:outerShdw blurRad="38100" dist="38100" dir="2700000" algn="tl">
                              <a:srgbClr val="FFFFFF"/>
                            </a:outerShdw>
                          </a:effectLst>
                          <a:latin typeface="Arial" charset="0"/>
                        </a:defRPr>
                      </a:lvl4pPr>
                      <a:lvl5pPr>
                        <a:spcBef>
                          <a:spcPct val="20000"/>
                        </a:spcBef>
                        <a:buClr>
                          <a:schemeClr val="hlink"/>
                        </a:buClr>
                        <a:buFont typeface="Wingdings" pitchFamily="2" charset="2"/>
                        <a:defRPr>
                          <a:solidFill>
                            <a:schemeClr val="tx1"/>
                          </a:solidFill>
                          <a:effectLst>
                            <a:outerShdw blurRad="38100" dist="38100" dir="2700000" algn="tl">
                              <a:srgbClr val="FFFFFF"/>
                            </a:outerShdw>
                          </a:effectLst>
                          <a:latin typeface="Arial" charset="0"/>
                        </a:defRPr>
                      </a:lvl5pPr>
                      <a:lvl6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6pPr>
                      <a:lvl7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7pPr>
                      <a:lvl8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8pPr>
                      <a:lvl9pPr fontAlgn="base">
                        <a:spcBef>
                          <a:spcPct val="20000"/>
                        </a:spcBef>
                        <a:spcAft>
                          <a:spcPct val="0"/>
                        </a:spcAft>
                        <a:buClr>
                          <a:schemeClr val="hlink"/>
                        </a:buClr>
                        <a:buFont typeface="Wingdings" pitchFamily="2" charset="2"/>
                        <a:defRPr>
                          <a:solidFill>
                            <a:schemeClr val="tx1"/>
                          </a:solidFill>
                          <a:effectLst>
                            <a:outerShdw blurRad="38100" dist="38100" dir="2700000" algn="tl">
                              <a:srgbClr val="FFFFFF"/>
                            </a:outerShdw>
                          </a:effectLst>
                          <a:latin typeface="Arial" charset="0"/>
                        </a:defRPr>
                      </a:lvl9p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ru-RU" altLang="ru-RU" sz="540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Times New Roman" pitchFamily="18" charset="0"/>
                          <a:cs typeface="Times New Roman" pitchFamily="18" charset="0"/>
                        </a:rPr>
                        <a:t>*</a:t>
                      </a:r>
                      <a:endParaRPr kumimoji="0" lang="ru-RU" altLang="ru-RU" sz="5400" b="1" i="0" u="none" strike="noStrike" cap="none" normalizeH="0" baseline="0" dirty="0" smtClean="0">
                        <a:ln>
                          <a:solidFill>
                            <a:sysClr val="windowText" lastClr="000000"/>
                          </a:solidFill>
                        </a:ln>
                        <a:solidFill>
                          <a:srgbClr val="FF0000"/>
                        </a:solidFill>
                        <a:effectLst>
                          <a:outerShdw blurRad="38100" dist="38100" dir="2700000" algn="tl">
                            <a:srgbClr val="FFFFFF"/>
                          </a:outerShdw>
                        </a:effectLst>
                        <a:latin typeface="Times New Roman" pitchFamily="18" charset="0"/>
                        <a:cs typeface="Times New Roman" pitchFamily="18" charset="0"/>
                      </a:endParaRPr>
                    </a:p>
                  </a:txBody>
                  <a:tcPr horzOverflow="overflow">
                    <a:lnL w="57150" cap="flat" cmpd="sng" algn="ctr">
                      <a:solidFill>
                        <a:srgbClr val="002060"/>
                      </a:solidFill>
                      <a:prstDash val="solid"/>
                      <a:round/>
                      <a:headEnd type="none" w="med" len="med"/>
                      <a:tailEnd type="none" w="med" len="med"/>
                    </a:lnL>
                    <a:lnR w="57150" cap="flat" cmpd="sng" algn="ctr">
                      <a:solidFill>
                        <a:srgbClr val="002060"/>
                      </a:solidFill>
                      <a:prstDash val="solid"/>
                      <a:round/>
                      <a:headEnd type="none" w="med" len="med"/>
                      <a:tailEnd type="none" w="med" len="med"/>
                    </a:lnR>
                    <a:lnT w="57150" cap="flat" cmpd="sng" algn="ctr">
                      <a:solidFill>
                        <a:srgbClr val="002060"/>
                      </a:solidFill>
                      <a:prstDash val="solid"/>
                      <a:round/>
                      <a:headEnd type="none" w="med" len="med"/>
                      <a:tailEnd type="none" w="med" len="med"/>
                    </a:lnT>
                    <a:lnB w="57150" cap="flat" cmpd="sng" algn="ctr">
                      <a:solidFill>
                        <a:srgbClr val="002060"/>
                      </a:solidFill>
                      <a:prstDash val="solid"/>
                      <a:round/>
                      <a:headEnd type="none" w="med" len="med"/>
                      <a:tailEnd type="none" w="med" len="med"/>
                    </a:lnB>
                    <a:gradFill flip="none" rotWithShape="1">
                      <a:gsLst>
                        <a:gs pos="0">
                          <a:srgbClr val="0066FF">
                            <a:tint val="66000"/>
                            <a:satMod val="160000"/>
                          </a:srgbClr>
                        </a:gs>
                        <a:gs pos="50000">
                          <a:srgbClr val="0066FF">
                            <a:tint val="44500"/>
                            <a:satMod val="160000"/>
                          </a:srgbClr>
                        </a:gs>
                        <a:gs pos="100000">
                          <a:srgbClr val="0066FF">
                            <a:tint val="23500"/>
                            <a:satMod val="160000"/>
                          </a:srgbClr>
                        </a:gs>
                      </a:gsLst>
                      <a:path path="circle">
                        <a:fillToRect l="50000" t="50000" r="50000" b="50000"/>
                      </a:path>
                      <a:tileRect/>
                    </a:gradFill>
                  </a:tcPr>
                </a:tc>
              </a:tr>
            </a:tbl>
          </a:graphicData>
        </a:graphic>
      </p:graphicFrame>
      <p:sp>
        <p:nvSpPr>
          <p:cNvPr id="5" name="TextBox 4"/>
          <p:cNvSpPr txBox="1"/>
          <p:nvPr/>
        </p:nvSpPr>
        <p:spPr>
          <a:xfrm>
            <a:off x="2143108" y="0"/>
            <a:ext cx="4929222" cy="769441"/>
          </a:xfrm>
          <a:prstGeom prst="rect">
            <a:avLst/>
          </a:prstGeom>
          <a:noFill/>
        </p:spPr>
        <p:txBody>
          <a:bodyPr wrap="square" rtlCol="0">
            <a:spAutoFit/>
          </a:bodyPr>
          <a:lstStyle/>
          <a:p>
            <a:r>
              <a:rPr lang="uk-UA" sz="4400" b="1" i="1" spc="300" dirty="0" err="1" smtClean="0">
                <a:solidFill>
                  <a:srgbClr val="FF0000"/>
                </a:solidFill>
                <a:latin typeface="Times New Roman" pitchFamily="18" charset="0"/>
                <a:cs typeface="Times New Roman" pitchFamily="18" charset="0"/>
              </a:rPr>
              <a:t>Проверка</a:t>
            </a:r>
            <a:r>
              <a:rPr lang="uk-UA" sz="4400" b="1" i="1" spc="300" dirty="0" smtClean="0">
                <a:solidFill>
                  <a:srgbClr val="FF0000"/>
                </a:solidFill>
                <a:latin typeface="Times New Roman" pitchFamily="18" charset="0"/>
                <a:cs typeface="Times New Roman" pitchFamily="18" charset="0"/>
              </a:rPr>
              <a:t> </a:t>
            </a:r>
            <a:r>
              <a:rPr lang="uk-UA" sz="4400" b="1" i="1" spc="300" dirty="0" err="1" smtClean="0">
                <a:solidFill>
                  <a:srgbClr val="FF0000"/>
                </a:solidFill>
                <a:latin typeface="Times New Roman" pitchFamily="18" charset="0"/>
                <a:cs typeface="Times New Roman" pitchFamily="18" charset="0"/>
              </a:rPr>
              <a:t>теста</a:t>
            </a:r>
            <a:endParaRPr lang="uk-UA" sz="4400" b="1" i="1" spc="300" dirty="0">
              <a:solidFill>
                <a:srgbClr val="FF0000"/>
              </a:solidFill>
              <a:latin typeface="Times New Roman" pitchFamily="18" charset="0"/>
              <a:cs typeface="Times New Roman" pitchFamily="18" charset="0"/>
            </a:endParaRPr>
          </a:p>
        </p:txBody>
      </p:sp>
      <p:pic>
        <p:nvPicPr>
          <p:cNvPr id="1028" name="Picture 4" descr="D:\Марина-документ\материал для презинтации\наброски\смайлы\934367234.jpg"/>
          <p:cNvPicPr>
            <a:picLocks noChangeAspect="1" noChangeArrowheads="1" noCrop="1"/>
          </p:cNvPicPr>
          <p:nvPr/>
        </p:nvPicPr>
        <p:blipFill>
          <a:blip r:embed="rId2" cstate="print"/>
          <a:srcRect/>
          <a:stretch>
            <a:fillRect/>
          </a:stretch>
        </p:blipFill>
        <p:spPr bwMode="auto">
          <a:xfrm>
            <a:off x="5715008" y="3304151"/>
            <a:ext cx="3071834" cy="3301503"/>
          </a:xfrm>
          <a:prstGeom prst="rect">
            <a:avLst/>
          </a:prstGeom>
          <a:noFill/>
        </p:spPr>
      </p:pic>
      <p:pic>
        <p:nvPicPr>
          <p:cNvPr id="1031" name="Picture 7" descr="D:\Марина-документ\материал для презинтации\наброски\смайлы\539499165.jpg"/>
          <p:cNvPicPr>
            <a:picLocks noChangeAspect="1" noChangeArrowheads="1" noCrop="1"/>
          </p:cNvPicPr>
          <p:nvPr/>
        </p:nvPicPr>
        <p:blipFill>
          <a:blip r:embed="rId3" cstate="print"/>
          <a:srcRect/>
          <a:stretch>
            <a:fillRect/>
          </a:stretch>
        </p:blipFill>
        <p:spPr bwMode="auto">
          <a:xfrm>
            <a:off x="285720" y="3643314"/>
            <a:ext cx="4190709" cy="23669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fade">
                                      <p:cBhvr>
                                        <p:cTn id="7" dur="2000"/>
                                        <p:tgtEl>
                                          <p:spTgt spid="1031"/>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2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D:\Марина-документ\материал для презинтации\физика\casagrande6.gif"/>
          <p:cNvPicPr>
            <a:picLocks noChangeAspect="1" noChangeArrowheads="1"/>
          </p:cNvPicPr>
          <p:nvPr/>
        </p:nvPicPr>
        <p:blipFill>
          <a:blip r:embed="rId2" cstate="print"/>
          <a:srcRect/>
          <a:stretch>
            <a:fillRect/>
          </a:stretch>
        </p:blipFill>
        <p:spPr bwMode="auto">
          <a:xfrm>
            <a:off x="6357950" y="3879710"/>
            <a:ext cx="2786050" cy="2978289"/>
          </a:xfrm>
          <a:prstGeom prst="rect">
            <a:avLst/>
          </a:prstGeom>
          <a:noFill/>
        </p:spPr>
      </p:pic>
      <p:sp>
        <p:nvSpPr>
          <p:cNvPr id="5" name="TextBox 4"/>
          <p:cNvSpPr txBox="1"/>
          <p:nvPr/>
        </p:nvSpPr>
        <p:spPr>
          <a:xfrm>
            <a:off x="2000232" y="0"/>
            <a:ext cx="5072098" cy="769441"/>
          </a:xfrm>
          <a:prstGeom prst="rect">
            <a:avLst/>
          </a:prstGeom>
          <a:noFill/>
        </p:spPr>
        <p:txBody>
          <a:bodyPr wrap="square" rtlCol="0">
            <a:spAutoFit/>
          </a:bodyPr>
          <a:lstStyle/>
          <a:p>
            <a:r>
              <a:rPr lang="uk-UA" sz="4400" b="1" i="1" dirty="0" err="1" smtClean="0">
                <a:solidFill>
                  <a:srgbClr val="FF0000"/>
                </a:solidFill>
                <a:latin typeface="Times New Roman" pitchFamily="18" charset="0"/>
                <a:cs typeface="Times New Roman" pitchFamily="18" charset="0"/>
              </a:rPr>
              <a:t>Домашнее</a:t>
            </a:r>
            <a:r>
              <a:rPr lang="uk-UA" sz="4400" b="1" i="1" dirty="0" smtClean="0">
                <a:solidFill>
                  <a:srgbClr val="FF0000"/>
                </a:solidFill>
                <a:latin typeface="Times New Roman" pitchFamily="18" charset="0"/>
                <a:cs typeface="Times New Roman" pitchFamily="18" charset="0"/>
              </a:rPr>
              <a:t>  </a:t>
            </a:r>
            <a:r>
              <a:rPr lang="uk-UA" sz="4400" b="1" i="1" dirty="0" err="1" smtClean="0">
                <a:solidFill>
                  <a:srgbClr val="FF0000"/>
                </a:solidFill>
                <a:latin typeface="Times New Roman" pitchFamily="18" charset="0"/>
                <a:cs typeface="Times New Roman" pitchFamily="18" charset="0"/>
              </a:rPr>
              <a:t>задание</a:t>
            </a:r>
            <a:endParaRPr lang="uk-UA" sz="4400" b="1" i="1" dirty="0">
              <a:solidFill>
                <a:srgbClr val="FF0000"/>
              </a:solidFill>
              <a:latin typeface="Times New Roman" pitchFamily="18" charset="0"/>
              <a:cs typeface="Times New Roman" pitchFamily="18" charset="0"/>
            </a:endParaRPr>
          </a:p>
        </p:txBody>
      </p:sp>
      <p:sp>
        <p:nvSpPr>
          <p:cNvPr id="7" name="TextBox 6"/>
          <p:cNvSpPr txBox="1"/>
          <p:nvPr/>
        </p:nvSpPr>
        <p:spPr>
          <a:xfrm>
            <a:off x="428564" y="928670"/>
            <a:ext cx="8715436" cy="5139869"/>
          </a:xfrm>
          <a:prstGeom prst="rect">
            <a:avLst/>
          </a:prstGeom>
          <a:noFill/>
        </p:spPr>
        <p:txBody>
          <a:bodyPr wrap="square" rtlCol="0">
            <a:spAutoFit/>
          </a:bodyPr>
          <a:lstStyle/>
          <a:p>
            <a:pPr marL="533400" indent="-533400" algn="ctr">
              <a:buFont typeface="Wingdings" pitchFamily="2" charset="2"/>
              <a:buNone/>
            </a:pPr>
            <a:r>
              <a:rPr lang="ru-RU" altLang="ru-RU" b="1" u="sng" dirty="0" smtClean="0">
                <a:solidFill>
                  <a:srgbClr val="002060"/>
                </a:solidFill>
                <a:latin typeface="Times New Roman" pitchFamily="18" charset="0"/>
                <a:ea typeface="Microsoft YaHei" pitchFamily="34" charset="-122"/>
                <a:cs typeface="Times New Roman" pitchFamily="18" charset="0"/>
              </a:rPr>
              <a:t>Творческое задание на выбор:</a:t>
            </a:r>
          </a:p>
          <a:p>
            <a:pPr marL="533400" indent="-533400"/>
            <a:r>
              <a:rPr lang="ru-RU" altLang="ru-RU" sz="3200" b="1" dirty="0" smtClean="0">
                <a:solidFill>
                  <a:srgbClr val="FF0000"/>
                </a:solidFill>
                <a:latin typeface="Times New Roman" pitchFamily="18" charset="0"/>
                <a:ea typeface="Microsoft YaHei" pitchFamily="34" charset="-122"/>
                <a:cs typeface="Times New Roman" pitchFamily="18" charset="0"/>
              </a:rPr>
              <a:t>1)  </a:t>
            </a:r>
            <a:r>
              <a:rPr lang="ru-RU" altLang="ru-RU" sz="3200" b="1" dirty="0" smtClean="0">
                <a:solidFill>
                  <a:srgbClr val="002060"/>
                </a:solidFill>
                <a:latin typeface="Times New Roman" pitchFamily="18" charset="0"/>
                <a:ea typeface="Microsoft YaHei" pitchFamily="34" charset="-122"/>
                <a:cs typeface="Times New Roman" pitchFamily="18" charset="0"/>
              </a:rPr>
              <a:t>Найти 3 поговорки или пословицы о трении и дать им объяснение. </a:t>
            </a:r>
          </a:p>
          <a:p>
            <a:pPr marL="533400" indent="-533400"/>
            <a:r>
              <a:rPr lang="ru-RU" altLang="ru-RU" sz="3200" b="1" dirty="0" smtClean="0">
                <a:solidFill>
                  <a:srgbClr val="FF0000"/>
                </a:solidFill>
                <a:latin typeface="Times New Roman" pitchFamily="18" charset="0"/>
                <a:ea typeface="Microsoft YaHei" pitchFamily="34" charset="-122"/>
                <a:cs typeface="Times New Roman" pitchFamily="18" charset="0"/>
              </a:rPr>
              <a:t>2)  </a:t>
            </a:r>
            <a:r>
              <a:rPr lang="ru-RU" altLang="ru-RU" sz="3200" b="1" dirty="0" smtClean="0">
                <a:solidFill>
                  <a:srgbClr val="002060"/>
                </a:solidFill>
                <a:latin typeface="Times New Roman" pitchFamily="18" charset="0"/>
                <a:ea typeface="Microsoft YaHei" pitchFamily="34" charset="-122"/>
                <a:cs typeface="Times New Roman" pitchFamily="18" charset="0"/>
              </a:rPr>
              <a:t>Нарисовать рисунок, написать сказку на тему: «Если бы не было силы трения».</a:t>
            </a:r>
          </a:p>
          <a:p>
            <a:pPr marL="533400" indent="-533400"/>
            <a:r>
              <a:rPr lang="ru-RU" altLang="ru-RU" sz="3200" b="1" dirty="0" smtClean="0">
                <a:solidFill>
                  <a:srgbClr val="FF0000"/>
                </a:solidFill>
                <a:latin typeface="Times New Roman" pitchFamily="18" charset="0"/>
                <a:ea typeface="Microsoft YaHei" pitchFamily="34" charset="-122"/>
                <a:cs typeface="Times New Roman" pitchFamily="18" charset="0"/>
              </a:rPr>
              <a:t>3)  </a:t>
            </a:r>
            <a:r>
              <a:rPr lang="ru-RU" altLang="ru-RU" sz="3200" b="1" dirty="0" smtClean="0">
                <a:solidFill>
                  <a:srgbClr val="002060"/>
                </a:solidFill>
                <a:latin typeface="Times New Roman" pitchFamily="18" charset="0"/>
                <a:ea typeface="Microsoft YaHei" pitchFamily="34" charset="-122"/>
                <a:cs typeface="Times New Roman" pitchFamily="18" charset="0"/>
              </a:rPr>
              <a:t>Составить речь прокурора «Я обвиняю силу трения»</a:t>
            </a:r>
          </a:p>
          <a:p>
            <a:pPr marL="533400" indent="-533400"/>
            <a:r>
              <a:rPr lang="ru-RU" altLang="ru-RU" sz="3200" b="1" dirty="0" smtClean="0">
                <a:solidFill>
                  <a:srgbClr val="FF0000"/>
                </a:solidFill>
                <a:latin typeface="Times New Roman" pitchFamily="18" charset="0"/>
                <a:ea typeface="Microsoft YaHei" pitchFamily="34" charset="-122"/>
                <a:cs typeface="Times New Roman" pitchFamily="18" charset="0"/>
              </a:rPr>
              <a:t>5)  </a:t>
            </a:r>
            <a:r>
              <a:rPr lang="ru-RU" altLang="ru-RU" sz="3200" b="1" dirty="0" smtClean="0">
                <a:solidFill>
                  <a:srgbClr val="002060"/>
                </a:solidFill>
                <a:latin typeface="Times New Roman" pitchFamily="18" charset="0"/>
                <a:ea typeface="Microsoft YaHei" pitchFamily="34" charset="-122"/>
                <a:cs typeface="Times New Roman" pitchFamily="18" charset="0"/>
              </a:rPr>
              <a:t>Составить речь адвоката                            «Я защищаю силу трения»</a:t>
            </a:r>
          </a:p>
          <a:p>
            <a:endParaRPr lang="uk-U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4348" y="1500174"/>
            <a:ext cx="7786742" cy="2143140"/>
          </a:xfrm>
          <a:prstGeom prst="rect">
            <a:avLst/>
          </a:prstGeom>
          <a:noFill/>
        </p:spPr>
        <p:txBody>
          <a:bodyPr wrap="square" rtlCol="0">
            <a:prstTxWarp prst="textInflateBottom">
              <a:avLst/>
            </a:prstTxWarp>
            <a:spAutoFit/>
          </a:bodyPr>
          <a:lstStyle/>
          <a:p>
            <a:r>
              <a:rPr lang="uk-UA" sz="5400" b="1" i="1" dirty="0" smtClean="0">
                <a:ln w="10541" cmpd="sng">
                  <a:solidFill>
                    <a:srgbClr val="C00000"/>
                  </a:solidFill>
                  <a:prstDash val="solid"/>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СПАСИБО ЗА УРОК!</a:t>
            </a:r>
            <a:endParaRPr lang="uk-UA" sz="5400" b="1" i="1" dirty="0">
              <a:ln w="10541" cmpd="sng">
                <a:solidFill>
                  <a:srgbClr val="C00000"/>
                </a:solidFill>
                <a:prstDash val="solid"/>
              </a:ln>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266" name="Picture 2" descr="D:\Марина-документ\материал для презинтации\физика\mensen__man_met_bel.gif"/>
          <p:cNvPicPr>
            <a:picLocks noChangeAspect="1" noChangeArrowheads="1" noCrop="1"/>
          </p:cNvPicPr>
          <p:nvPr/>
        </p:nvPicPr>
        <p:blipFill>
          <a:blip r:embed="rId3" cstate="print"/>
          <a:srcRect/>
          <a:stretch>
            <a:fillRect/>
          </a:stretch>
        </p:blipFill>
        <p:spPr bwMode="auto">
          <a:xfrm>
            <a:off x="214282" y="3245578"/>
            <a:ext cx="2214578" cy="2784151"/>
          </a:xfrm>
          <a:prstGeom prst="rect">
            <a:avLst/>
          </a:prstGeom>
          <a:noFill/>
        </p:spPr>
      </p:pic>
      <p:pic>
        <p:nvPicPr>
          <p:cNvPr id="11268" name="Picture 4" descr="D:\Марина-документ\материал для презинтации\наброски\смайлы\0_1a538_58f2c502_S.gif"/>
          <p:cNvPicPr>
            <a:picLocks noChangeAspect="1" noChangeArrowheads="1" noCrop="1"/>
          </p:cNvPicPr>
          <p:nvPr/>
        </p:nvPicPr>
        <p:blipFill>
          <a:blip r:embed="rId4" cstate="print"/>
          <a:srcRect/>
          <a:stretch>
            <a:fillRect/>
          </a:stretch>
        </p:blipFill>
        <p:spPr bwMode="auto">
          <a:xfrm>
            <a:off x="5786446" y="3347192"/>
            <a:ext cx="2571768" cy="2696208"/>
          </a:xfrm>
          <a:prstGeom prst="rect">
            <a:avLst/>
          </a:prstGeom>
          <a:noFill/>
        </p:spPr>
      </p:pic>
    </p:spTree>
    <p:extLst>
      <p:ext uri="{BB962C8B-B14F-4D97-AF65-F5344CB8AC3E}">
        <p14:creationId xmlns:p14="http://schemas.microsoft.com/office/powerpoint/2010/main" val="243898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53" presetClass="entr" presetSubtype="0" fill="hold" nodeType="withEffect">
                                  <p:stCondLst>
                                    <p:cond delay="0"/>
                                  </p:stCondLst>
                                  <p:childTnLst>
                                    <p:set>
                                      <p:cBhvr>
                                        <p:cTn id="11" dur="1" fill="hold">
                                          <p:stCondLst>
                                            <p:cond delay="0"/>
                                          </p:stCondLst>
                                        </p:cTn>
                                        <p:tgtEl>
                                          <p:spTgt spid="11266"/>
                                        </p:tgtEl>
                                        <p:attrNameLst>
                                          <p:attrName>style.visibility</p:attrName>
                                        </p:attrNameLst>
                                      </p:cBhvr>
                                      <p:to>
                                        <p:strVal val="visible"/>
                                      </p:to>
                                    </p:set>
                                    <p:anim calcmode="lin" valueType="num">
                                      <p:cBhvr>
                                        <p:cTn id="12" dur="2000" fill="hold"/>
                                        <p:tgtEl>
                                          <p:spTgt spid="11266"/>
                                        </p:tgtEl>
                                        <p:attrNameLst>
                                          <p:attrName>ppt_w</p:attrName>
                                        </p:attrNameLst>
                                      </p:cBhvr>
                                      <p:tavLst>
                                        <p:tav tm="0">
                                          <p:val>
                                            <p:fltVal val="0"/>
                                          </p:val>
                                        </p:tav>
                                        <p:tav tm="100000">
                                          <p:val>
                                            <p:strVal val="#ppt_w"/>
                                          </p:val>
                                        </p:tav>
                                      </p:tavLst>
                                    </p:anim>
                                    <p:anim calcmode="lin" valueType="num">
                                      <p:cBhvr>
                                        <p:cTn id="13" dur="2000" fill="hold"/>
                                        <p:tgtEl>
                                          <p:spTgt spid="11266"/>
                                        </p:tgtEl>
                                        <p:attrNameLst>
                                          <p:attrName>ppt_h</p:attrName>
                                        </p:attrNameLst>
                                      </p:cBhvr>
                                      <p:tavLst>
                                        <p:tav tm="0">
                                          <p:val>
                                            <p:fltVal val="0"/>
                                          </p:val>
                                        </p:tav>
                                        <p:tav tm="100000">
                                          <p:val>
                                            <p:strVal val="#ppt_h"/>
                                          </p:val>
                                        </p:tav>
                                      </p:tavLst>
                                    </p:anim>
                                    <p:animEffect transition="in" filter="fade">
                                      <p:cBhvr>
                                        <p:cTn id="14" dur="2000"/>
                                        <p:tgtEl>
                                          <p:spTgt spid="11266"/>
                                        </p:tgtEl>
                                      </p:cBhvr>
                                    </p:animEffect>
                                  </p:childTnLst>
                                </p:cTn>
                              </p:par>
                              <p:par>
                                <p:cTn id="15" presetID="53" presetClass="entr" presetSubtype="0" fill="hold" nodeType="withEffect">
                                  <p:stCondLst>
                                    <p:cond delay="0"/>
                                  </p:stCondLst>
                                  <p:childTnLst>
                                    <p:set>
                                      <p:cBhvr>
                                        <p:cTn id="16" dur="1" fill="hold">
                                          <p:stCondLst>
                                            <p:cond delay="0"/>
                                          </p:stCondLst>
                                        </p:cTn>
                                        <p:tgtEl>
                                          <p:spTgt spid="11268"/>
                                        </p:tgtEl>
                                        <p:attrNameLst>
                                          <p:attrName>style.visibility</p:attrName>
                                        </p:attrNameLst>
                                      </p:cBhvr>
                                      <p:to>
                                        <p:strVal val="visible"/>
                                      </p:to>
                                    </p:set>
                                    <p:anim calcmode="lin" valueType="num">
                                      <p:cBhvr>
                                        <p:cTn id="17" dur="2000" fill="hold"/>
                                        <p:tgtEl>
                                          <p:spTgt spid="11268"/>
                                        </p:tgtEl>
                                        <p:attrNameLst>
                                          <p:attrName>ppt_w</p:attrName>
                                        </p:attrNameLst>
                                      </p:cBhvr>
                                      <p:tavLst>
                                        <p:tav tm="0">
                                          <p:val>
                                            <p:fltVal val="0"/>
                                          </p:val>
                                        </p:tav>
                                        <p:tav tm="100000">
                                          <p:val>
                                            <p:strVal val="#ppt_w"/>
                                          </p:val>
                                        </p:tav>
                                      </p:tavLst>
                                    </p:anim>
                                    <p:anim calcmode="lin" valueType="num">
                                      <p:cBhvr>
                                        <p:cTn id="18" dur="2000" fill="hold"/>
                                        <p:tgtEl>
                                          <p:spTgt spid="11268"/>
                                        </p:tgtEl>
                                        <p:attrNameLst>
                                          <p:attrName>ppt_h</p:attrName>
                                        </p:attrNameLst>
                                      </p:cBhvr>
                                      <p:tavLst>
                                        <p:tav tm="0">
                                          <p:val>
                                            <p:fltVal val="0"/>
                                          </p:val>
                                        </p:tav>
                                        <p:tav tm="100000">
                                          <p:val>
                                            <p:strVal val="#ppt_h"/>
                                          </p:val>
                                        </p:tav>
                                      </p:tavLst>
                                    </p:anim>
                                    <p:animEffect transition="in" filter="fade">
                                      <p:cBhvr>
                                        <p:cTn id="19" dur="20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Тема6">
  <a:themeElements>
    <a:clrScheme name="Орбита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Орбита">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рбита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Орбита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Орбита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Орбита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рбита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Орбита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Орбита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Орбита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Орбита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Сумерки">
  <a:themeElements>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fontScheme name="Сумерки">
      <a:majorFont>
        <a:latin typeface="Tahoma"/>
        <a:ea typeface=""/>
        <a:cs typeface="Arial"/>
      </a:majorFont>
      <a:minorFont>
        <a:latin typeface="Tahoma"/>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умерки 1">
        <a:dk1>
          <a:srgbClr val="BD3737"/>
        </a:dk1>
        <a:lt1>
          <a:srgbClr val="FFFFFF"/>
        </a:lt1>
        <a:dk2>
          <a:srgbClr val="721E1E"/>
        </a:dk2>
        <a:lt2>
          <a:srgbClr val="FFCC00"/>
        </a:lt2>
        <a:accent1>
          <a:srgbClr val="FF6600"/>
        </a:accent1>
        <a:accent2>
          <a:srgbClr val="CC3300"/>
        </a:accent2>
        <a:accent3>
          <a:srgbClr val="BCABAB"/>
        </a:accent3>
        <a:accent4>
          <a:srgbClr val="DADADA"/>
        </a:accent4>
        <a:accent5>
          <a:srgbClr val="FFB8AA"/>
        </a:accent5>
        <a:accent6>
          <a:srgbClr val="B92D00"/>
        </a:accent6>
        <a:hlink>
          <a:srgbClr val="F7CC2F"/>
        </a:hlink>
        <a:folHlink>
          <a:srgbClr val="C7C6B1"/>
        </a:folHlink>
      </a:clrScheme>
      <a:clrMap bg1="dk2" tx1="lt1" bg2="dk1" tx2="lt2" accent1="accent1" accent2="accent2" accent3="accent3" accent4="accent4" accent5="accent5" accent6="accent6" hlink="hlink" folHlink="folHlink"/>
    </a:extraClrScheme>
    <a:extraClrScheme>
      <a:clrScheme name="Сумерки 2">
        <a:dk1>
          <a:srgbClr val="000099"/>
        </a:dk1>
        <a:lt1>
          <a:srgbClr val="FFFFFF"/>
        </a:lt1>
        <a:dk2>
          <a:srgbClr val="000066"/>
        </a:dk2>
        <a:lt2>
          <a:srgbClr val="EAEAEA"/>
        </a:lt2>
        <a:accent1>
          <a:srgbClr val="66CCFF"/>
        </a:accent1>
        <a:accent2>
          <a:srgbClr val="0066FF"/>
        </a:accent2>
        <a:accent3>
          <a:srgbClr val="AAAAB8"/>
        </a:accent3>
        <a:accent4>
          <a:srgbClr val="DADADA"/>
        </a:accent4>
        <a:accent5>
          <a:srgbClr val="B8E2FF"/>
        </a:accent5>
        <a:accent6>
          <a:srgbClr val="005CE7"/>
        </a:accent6>
        <a:hlink>
          <a:srgbClr val="FFFFCC"/>
        </a:hlink>
        <a:folHlink>
          <a:srgbClr val="99CC00"/>
        </a:folHlink>
      </a:clrScheme>
      <a:clrMap bg1="dk2" tx1="lt1" bg2="dk1" tx2="lt2" accent1="accent1" accent2="accent2" accent3="accent3" accent4="accent4" accent5="accent5" accent6="accent6" hlink="hlink" folHlink="folHlink"/>
    </a:extraClrScheme>
    <a:extraClrScheme>
      <a:clrScheme name="Сумерки 3">
        <a:dk1>
          <a:srgbClr val="6600CC"/>
        </a:dk1>
        <a:lt1>
          <a:srgbClr val="FFFFFF"/>
        </a:lt1>
        <a:dk2>
          <a:srgbClr val="4B0096"/>
        </a:dk2>
        <a:lt2>
          <a:srgbClr val="CDD7DF"/>
        </a:lt2>
        <a:accent1>
          <a:srgbClr val="9999FF"/>
        </a:accent1>
        <a:accent2>
          <a:srgbClr val="7850BA"/>
        </a:accent2>
        <a:accent3>
          <a:srgbClr val="B1AAC9"/>
        </a:accent3>
        <a:accent4>
          <a:srgbClr val="DADADA"/>
        </a:accent4>
        <a:accent5>
          <a:srgbClr val="CACAFF"/>
        </a:accent5>
        <a:accent6>
          <a:srgbClr val="6C48A8"/>
        </a:accent6>
        <a:hlink>
          <a:srgbClr val="00CCFF"/>
        </a:hlink>
        <a:folHlink>
          <a:srgbClr val="0796B3"/>
        </a:folHlink>
      </a:clrScheme>
      <a:clrMap bg1="dk2" tx1="lt1" bg2="dk1" tx2="lt2" accent1="accent1" accent2="accent2" accent3="accent3" accent4="accent4" accent5="accent5" accent6="accent6" hlink="hlink" folHlink="folHlink"/>
    </a:extraClrScheme>
    <a:extraClrScheme>
      <a:clrScheme name="Сумерки 4">
        <a:dk1>
          <a:srgbClr val="55863C"/>
        </a:dk1>
        <a:lt1>
          <a:srgbClr val="FFFFFF"/>
        </a:lt1>
        <a:dk2>
          <a:srgbClr val="375F2F"/>
        </a:dk2>
        <a:lt2>
          <a:srgbClr val="D1EFB3"/>
        </a:lt2>
        <a:accent1>
          <a:srgbClr val="00CC66"/>
        </a:accent1>
        <a:accent2>
          <a:srgbClr val="8EAC66"/>
        </a:accent2>
        <a:accent3>
          <a:srgbClr val="AEB6AD"/>
        </a:accent3>
        <a:accent4>
          <a:srgbClr val="DADADA"/>
        </a:accent4>
        <a:accent5>
          <a:srgbClr val="AAE2B8"/>
        </a:accent5>
        <a:accent6>
          <a:srgbClr val="809B5C"/>
        </a:accent6>
        <a:hlink>
          <a:srgbClr val="B4EF7F"/>
        </a:hlink>
        <a:folHlink>
          <a:srgbClr val="F8F6AC"/>
        </a:folHlink>
      </a:clrScheme>
      <a:clrMap bg1="dk2" tx1="lt1" bg2="dk1" tx2="lt2" accent1="accent1" accent2="accent2" accent3="accent3" accent4="accent4" accent5="accent5" accent6="accent6" hlink="hlink" folHlink="folHlink"/>
    </a:extraClrScheme>
    <a:extraClrScheme>
      <a:clrScheme name="Сумерки 5">
        <a:dk1>
          <a:srgbClr val="588073"/>
        </a:dk1>
        <a:lt1>
          <a:srgbClr val="FFFFFF"/>
        </a:lt1>
        <a:dk2>
          <a:srgbClr val="486768"/>
        </a:dk2>
        <a:lt2>
          <a:srgbClr val="DDDDDD"/>
        </a:lt2>
        <a:accent1>
          <a:srgbClr val="33CCCC"/>
        </a:accent1>
        <a:accent2>
          <a:srgbClr val="008871"/>
        </a:accent2>
        <a:accent3>
          <a:srgbClr val="B1B8B9"/>
        </a:accent3>
        <a:accent4>
          <a:srgbClr val="DADADA"/>
        </a:accent4>
        <a:accent5>
          <a:srgbClr val="ADE2E2"/>
        </a:accent5>
        <a:accent6>
          <a:srgbClr val="007B66"/>
        </a:accent6>
        <a:hlink>
          <a:srgbClr val="00CC99"/>
        </a:hlink>
        <a:folHlink>
          <a:srgbClr val="A8A8A8"/>
        </a:folHlink>
      </a:clrScheme>
      <a:clrMap bg1="dk2" tx1="lt1" bg2="dk1" tx2="lt2" accent1="accent1" accent2="accent2" accent3="accent3" accent4="accent4" accent5="accent5" accent6="accent6" hlink="hlink" folHlink="folHlink"/>
    </a:extraClrScheme>
    <a:extraClrScheme>
      <a:clrScheme name="Сумерки 6">
        <a:dk1>
          <a:srgbClr val="6B6C75"/>
        </a:dk1>
        <a:lt1>
          <a:srgbClr val="FFFFFF"/>
        </a:lt1>
        <a:dk2>
          <a:srgbClr val="575863"/>
        </a:dk2>
        <a:lt2>
          <a:srgbClr val="FFFFCC"/>
        </a:lt2>
        <a:accent1>
          <a:srgbClr val="677481"/>
        </a:accent1>
        <a:accent2>
          <a:srgbClr val="697E5E"/>
        </a:accent2>
        <a:accent3>
          <a:srgbClr val="B4B4B7"/>
        </a:accent3>
        <a:accent4>
          <a:srgbClr val="DADADA"/>
        </a:accent4>
        <a:accent5>
          <a:srgbClr val="B8BCC1"/>
        </a:accent5>
        <a:accent6>
          <a:srgbClr val="5E7254"/>
        </a:accent6>
        <a:hlink>
          <a:srgbClr val="E9E77F"/>
        </a:hlink>
        <a:folHlink>
          <a:srgbClr val="D3A44F"/>
        </a:folHlink>
      </a:clrScheme>
      <a:clrMap bg1="dk2" tx1="lt1" bg2="dk1" tx2="lt2" accent1="accent1" accent2="accent2" accent3="accent3" accent4="accent4" accent5="accent5" accent6="accent6" hlink="hlink" folHlink="folHlink"/>
    </a:extraClrScheme>
    <a:extraClrScheme>
      <a:clrScheme name="Сумерки 7">
        <a:dk1>
          <a:srgbClr val="000000"/>
        </a:dk1>
        <a:lt1>
          <a:srgbClr val="C4D6BE"/>
        </a:lt1>
        <a:dk2>
          <a:srgbClr val="339966"/>
        </a:dk2>
        <a:lt2>
          <a:srgbClr val="EFFBF0"/>
        </a:lt2>
        <a:accent1>
          <a:srgbClr val="DDDDDD"/>
        </a:accent1>
        <a:accent2>
          <a:srgbClr val="CCFF99"/>
        </a:accent2>
        <a:accent3>
          <a:srgbClr val="DEE8DB"/>
        </a:accent3>
        <a:accent4>
          <a:srgbClr val="000000"/>
        </a:accent4>
        <a:accent5>
          <a:srgbClr val="EBEBEB"/>
        </a:accent5>
        <a:accent6>
          <a:srgbClr val="B9E78A"/>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Сумерки 8">
        <a:dk1>
          <a:srgbClr val="000000"/>
        </a:dk1>
        <a:lt1>
          <a:srgbClr val="D6DAE4"/>
        </a:lt1>
        <a:dk2>
          <a:srgbClr val="000099"/>
        </a:dk2>
        <a:lt2>
          <a:srgbClr val="FFFFFF"/>
        </a:lt2>
        <a:accent1>
          <a:srgbClr val="BFDEE3"/>
        </a:accent1>
        <a:accent2>
          <a:srgbClr val="C0C0C0"/>
        </a:accent2>
        <a:accent3>
          <a:srgbClr val="E8EAEF"/>
        </a:accent3>
        <a:accent4>
          <a:srgbClr val="000000"/>
        </a:accent4>
        <a:accent5>
          <a:srgbClr val="DCECEF"/>
        </a:accent5>
        <a:accent6>
          <a:srgbClr val="AEAEAE"/>
        </a:accent6>
        <a:hlink>
          <a:srgbClr val="3333CC"/>
        </a:hlink>
        <a:folHlink>
          <a:srgbClr val="5E93C9"/>
        </a:folHlink>
      </a:clrScheme>
      <a:clrMap bg1="lt1" tx1="dk1" bg2="lt2" tx2="dk2" accent1="accent1" accent2="accent2" accent3="accent3" accent4="accent4" accent5="accent5" accent6="accent6" hlink="hlink" folHlink="folHlink"/>
    </a:extraClrScheme>
    <a:extraClrScheme>
      <a:clrScheme name="Сумерки 9">
        <a:dk1>
          <a:srgbClr val="4A2500"/>
        </a:dk1>
        <a:lt1>
          <a:srgbClr val="C2C0BA"/>
        </a:lt1>
        <a:dk2>
          <a:srgbClr val="788569"/>
        </a:dk2>
        <a:lt2>
          <a:srgbClr val="F4F4EC"/>
        </a:lt2>
        <a:accent1>
          <a:srgbClr val="E1DFC1"/>
        </a:accent1>
        <a:accent2>
          <a:srgbClr val="A5A7AF"/>
        </a:accent2>
        <a:accent3>
          <a:srgbClr val="DDDCD9"/>
        </a:accent3>
        <a:accent4>
          <a:srgbClr val="3E1E00"/>
        </a:accent4>
        <a:accent5>
          <a:srgbClr val="EEECDD"/>
        </a:accent5>
        <a:accent6>
          <a:srgbClr val="95979E"/>
        </a:accent6>
        <a:hlink>
          <a:srgbClr val="9C9800"/>
        </a:hlink>
        <a:folHlink>
          <a:srgbClr val="666633"/>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Лучи">
  <a:themeElements>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fontScheme name="Лучи">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Лучи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Лучи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Лучи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Лучи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Лучи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Лучи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Лучи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Лучи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Лучи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6.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Тема6</Template>
  <TotalTime>1605</TotalTime>
  <Words>603</Words>
  <Application>Microsoft Office PowerPoint</Application>
  <PresentationFormat>Экран (4:3)</PresentationFormat>
  <Paragraphs>88</Paragraphs>
  <Slides>26</Slides>
  <Notes>2</Notes>
  <HiddenSlides>0</HiddenSlides>
  <MMClips>2</MMClips>
  <ScaleCrop>false</ScaleCrop>
  <HeadingPairs>
    <vt:vector size="4" baseType="variant">
      <vt:variant>
        <vt:lpstr>Тема</vt:lpstr>
      </vt:variant>
      <vt:variant>
        <vt:i4>5</vt:i4>
      </vt:variant>
      <vt:variant>
        <vt:lpstr>Заголовки слайдов</vt:lpstr>
      </vt:variant>
      <vt:variant>
        <vt:i4>26</vt:i4>
      </vt:variant>
    </vt:vector>
  </HeadingPairs>
  <TitlesOfParts>
    <vt:vector size="31" baseType="lpstr">
      <vt:lpstr>Тема6</vt:lpstr>
      <vt:lpstr>Оформление по умолчанию</vt:lpstr>
      <vt:lpstr>Сумерки</vt:lpstr>
      <vt:lpstr>Лучи</vt:lpstr>
      <vt:lpstr>Трек</vt:lpstr>
      <vt:lpstr>Тема урока: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СИЛЫ ТРЕНИЯ. Трение в природе и технике.</dc:title>
  <dc:creator>Пользователь</dc:creator>
  <cp:lastModifiedBy>Admin</cp:lastModifiedBy>
  <cp:revision>208</cp:revision>
  <dcterms:created xsi:type="dcterms:W3CDTF">2008-01-23T14:55:12Z</dcterms:created>
  <dcterms:modified xsi:type="dcterms:W3CDTF">2017-09-05T17:15:04Z</dcterms:modified>
</cp:coreProperties>
</file>