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1" r:id="rId4"/>
    <p:sldId id="307" r:id="rId5"/>
    <p:sldId id="317" r:id="rId6"/>
    <p:sldId id="311" r:id="rId7"/>
    <p:sldId id="319" r:id="rId8"/>
    <p:sldId id="292" r:id="rId9"/>
    <p:sldId id="298" r:id="rId10"/>
    <p:sldId id="300" r:id="rId11"/>
    <p:sldId id="303" r:id="rId12"/>
    <p:sldId id="305" r:id="rId13"/>
    <p:sldId id="302" r:id="rId14"/>
    <p:sldId id="296" r:id="rId15"/>
    <p:sldId id="260" r:id="rId16"/>
    <p:sldId id="278" r:id="rId17"/>
    <p:sldId id="280" r:id="rId18"/>
    <p:sldId id="284" r:id="rId19"/>
    <p:sldId id="313" r:id="rId20"/>
    <p:sldId id="28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3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0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004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37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19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94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4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61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3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19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3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F1759-EFB3-4B5B-A00B-D40F71950710}" type="datetimeFigureOut">
              <a:rPr lang="ru-RU" smtClean="0"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5AEFC-C09C-4279-950E-A12BA1F3D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21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0"/>
            <a:ext cx="7381875" cy="742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93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Роль домашнего задания в самообразовании школьника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753600" cy="5894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65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68" y="332656"/>
            <a:ext cx="9279367" cy="69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90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793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6" y="692696"/>
            <a:ext cx="8187753" cy="6140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35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262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474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5017" cy="725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33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70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50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784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722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89248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377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716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58425" cy="1361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3999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021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442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626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888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72816"/>
            <a:ext cx="7620000" cy="466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391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10</Words>
  <Application>Microsoft Office PowerPoint</Application>
  <PresentationFormat>Экран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Роль домашнего задания в самообразовании школьника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Валерова</dc:creator>
  <cp:lastModifiedBy>Валерова</cp:lastModifiedBy>
  <cp:revision>10</cp:revision>
  <dcterms:created xsi:type="dcterms:W3CDTF">2016-03-23T14:13:48Z</dcterms:created>
  <dcterms:modified xsi:type="dcterms:W3CDTF">2016-03-23T15:07:48Z</dcterms:modified>
</cp:coreProperties>
</file>