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57" r:id="rId2"/>
    <p:sldId id="258" r:id="rId3"/>
    <p:sldId id="319" r:id="rId4"/>
    <p:sldId id="320" r:id="rId5"/>
    <p:sldId id="321" r:id="rId6"/>
    <p:sldId id="322" r:id="rId7"/>
    <p:sldId id="323" r:id="rId8"/>
    <p:sldId id="324" r:id="rId9"/>
    <p:sldId id="325" r:id="rId10"/>
    <p:sldId id="326" r:id="rId11"/>
    <p:sldId id="327" r:id="rId12"/>
    <p:sldId id="328" r:id="rId13"/>
    <p:sldId id="329" r:id="rId14"/>
    <p:sldId id="330" r:id="rId15"/>
    <p:sldId id="331" r:id="rId16"/>
    <p:sldId id="332" r:id="rId17"/>
    <p:sldId id="333" r:id="rId18"/>
    <p:sldId id="334" r:id="rId19"/>
    <p:sldId id="335" r:id="rId20"/>
    <p:sldId id="336" r:id="rId21"/>
    <p:sldId id="337" r:id="rId22"/>
    <p:sldId id="338" r:id="rId23"/>
    <p:sldId id="339" r:id="rId24"/>
    <p:sldId id="340" r:id="rId25"/>
    <p:sldId id="341" r:id="rId26"/>
    <p:sldId id="342" r:id="rId27"/>
    <p:sldId id="343" r:id="rId28"/>
    <p:sldId id="284" r:id="rId29"/>
    <p:sldId id="344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42F04"/>
    <a:srgbClr val="351413"/>
    <a:srgbClr val="212911"/>
    <a:srgbClr val="1A210D"/>
    <a:srgbClr val="460046"/>
    <a:srgbClr val="800080"/>
    <a:srgbClr val="AE5DFF"/>
    <a:srgbClr val="D4D3DF"/>
    <a:srgbClr val="DBD3E5"/>
    <a:srgbClr val="FDE8D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43768" autoAdjust="0"/>
  </p:normalViewPr>
  <p:slideViewPr>
    <p:cSldViewPr>
      <p:cViewPr>
        <p:scale>
          <a:sx n="71" d="100"/>
          <a:sy n="71" d="100"/>
        </p:scale>
        <p:origin x="-1542" y="-5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963BEF-93B8-46E2-9E17-1E082CCA5161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6637E2-DC3F-4D12-BC14-6992AC1D160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1748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9413D5-C178-4D2A-87C4-B25D6DF7E349}" type="slidenum">
              <a:rPr lang="ru-RU" smtClean="0"/>
              <a:pPr/>
              <a:t>1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D415503-F96C-444A-9BF1-735A2AC34F68}" type="slidenum">
              <a:rPr lang="ru-RU" smtClean="0"/>
              <a:pPr/>
              <a:t>2</a:t>
            </a:fld>
            <a:endParaRPr lang="ru-RU" smtClean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3</a:t>
            </a:fld>
            <a:endParaRPr lang="ru-RU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4</a:t>
            </a:fld>
            <a:endParaRPr lang="ru-RU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5</a:t>
            </a:fld>
            <a:endParaRPr lang="ru-RU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7</a:t>
            </a:fld>
            <a:endParaRPr lang="ru-RU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8</a:t>
            </a:fld>
            <a:endParaRPr lang="ru-RU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9</a:t>
            </a:fld>
            <a:endParaRPr lang="ru-RU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10</a:t>
            </a:fld>
            <a:endParaRPr lang="ru-RU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11</a:t>
            </a:fld>
            <a:endParaRPr lang="ru-RU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12</a:t>
            </a:fld>
            <a:endParaRPr lang="ru-RU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13</a:t>
            </a:fld>
            <a:endParaRPr lang="ru-RU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14</a:t>
            </a:fld>
            <a:endParaRPr lang="ru-RU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15</a:t>
            </a:fld>
            <a:endParaRPr lang="ru-RU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16</a:t>
            </a:fld>
            <a:endParaRPr lang="ru-RU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17</a:t>
            </a:fld>
            <a:endParaRPr lang="ru-RU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18</a:t>
            </a:fld>
            <a:endParaRPr lang="ru-RU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19</a:t>
            </a:fld>
            <a:endParaRPr lang="ru-RU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20</a:t>
            </a:fld>
            <a:endParaRPr lang="ru-RU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21</a:t>
            </a:fld>
            <a:endParaRPr lang="ru-RU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22</a:t>
            </a:fld>
            <a:endParaRPr lang="ru-RU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23</a:t>
            </a:fld>
            <a:endParaRPr lang="ru-RU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24</a:t>
            </a:fld>
            <a:endParaRPr lang="ru-RU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25</a:t>
            </a:fld>
            <a:endParaRPr lang="ru-RU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26</a:t>
            </a:fld>
            <a:endParaRPr lang="ru-RU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ru-RU" dirty="0" smtClean="0"/>
          </a:p>
        </p:txBody>
      </p:sp>
      <p:sp>
        <p:nvSpPr>
          <p:cNvPr id="33796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3A2526F-BE36-4581-9756-F70F302A8DAD}" type="slidenum">
              <a:rPr lang="ru-RU" smtClean="0"/>
              <a:pPr/>
              <a:t>27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032C04-C30A-4CC7-ACC3-8D07A76C134E}" type="datetimeFigureOut">
              <a:rPr lang="ru-RU" smtClean="0"/>
              <a:pPr/>
              <a:t>13.12.2016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5E5691-7073-43DA-AF96-D340738EE2D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slide" Target="slide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13" Type="http://schemas.openxmlformats.org/officeDocument/2006/relationships/slide" Target="slide12.xml"/><Relationship Id="rId18" Type="http://schemas.openxmlformats.org/officeDocument/2006/relationships/slide" Target="slide17.xml"/><Relationship Id="rId26" Type="http://schemas.openxmlformats.org/officeDocument/2006/relationships/slide" Target="slide25.xml"/><Relationship Id="rId3" Type="http://schemas.openxmlformats.org/officeDocument/2006/relationships/image" Target="../media/image2.jpeg"/><Relationship Id="rId21" Type="http://schemas.openxmlformats.org/officeDocument/2006/relationships/slide" Target="slide20.xml"/><Relationship Id="rId7" Type="http://schemas.openxmlformats.org/officeDocument/2006/relationships/slide" Target="slide6.xml"/><Relationship Id="rId12" Type="http://schemas.openxmlformats.org/officeDocument/2006/relationships/slide" Target="slide11.xml"/><Relationship Id="rId17" Type="http://schemas.openxmlformats.org/officeDocument/2006/relationships/slide" Target="slide16.xml"/><Relationship Id="rId25" Type="http://schemas.openxmlformats.org/officeDocument/2006/relationships/slide" Target="slide24.xml"/><Relationship Id="rId2" Type="http://schemas.openxmlformats.org/officeDocument/2006/relationships/notesSlide" Target="../notesSlides/notesSlide2.xml"/><Relationship Id="rId16" Type="http://schemas.openxmlformats.org/officeDocument/2006/relationships/slide" Target="slide15.xml"/><Relationship Id="rId20" Type="http://schemas.openxmlformats.org/officeDocument/2006/relationships/slide" Target="slide19.xml"/><Relationship Id="rId29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slide" Target="slide10.xml"/><Relationship Id="rId24" Type="http://schemas.openxmlformats.org/officeDocument/2006/relationships/slide" Target="slide23.xml"/><Relationship Id="rId5" Type="http://schemas.openxmlformats.org/officeDocument/2006/relationships/slide" Target="slide4.xml"/><Relationship Id="rId15" Type="http://schemas.openxmlformats.org/officeDocument/2006/relationships/slide" Target="slide14.xml"/><Relationship Id="rId23" Type="http://schemas.openxmlformats.org/officeDocument/2006/relationships/slide" Target="slide22.xml"/><Relationship Id="rId28" Type="http://schemas.openxmlformats.org/officeDocument/2006/relationships/slide" Target="slide27.xml"/><Relationship Id="rId10" Type="http://schemas.openxmlformats.org/officeDocument/2006/relationships/slide" Target="slide9.xml"/><Relationship Id="rId19" Type="http://schemas.openxmlformats.org/officeDocument/2006/relationships/slide" Target="slide18.xml"/><Relationship Id="rId31" Type="http://schemas.openxmlformats.org/officeDocument/2006/relationships/image" Target="../media/image7.png"/><Relationship Id="rId4" Type="http://schemas.openxmlformats.org/officeDocument/2006/relationships/slide" Target="slide3.xml"/><Relationship Id="rId9" Type="http://schemas.openxmlformats.org/officeDocument/2006/relationships/slide" Target="slide8.xml"/><Relationship Id="rId14" Type="http://schemas.openxmlformats.org/officeDocument/2006/relationships/slide" Target="slide13.xml"/><Relationship Id="rId22" Type="http://schemas.openxmlformats.org/officeDocument/2006/relationships/slide" Target="slide21.xml"/><Relationship Id="rId27" Type="http://schemas.openxmlformats.org/officeDocument/2006/relationships/slide" Target="slide26.xml"/><Relationship Id="rId30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slide" Target="slide2.xml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hereisfree.com/content1/pic/zip/201122421113324977801.jpg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s01.yapfiles.ru/files/496437/uzor.png" TargetMode="External"/><Relationship Id="rId5" Type="http://schemas.openxmlformats.org/officeDocument/2006/relationships/hyperlink" Target="http://img3.proshkolu.ru/content/media/pic/std/1000000/735000/734039-8f53ddc9c9751a99.jpg" TargetMode="External"/><Relationship Id="rId4" Type="http://schemas.openxmlformats.org/officeDocument/2006/relationships/hyperlink" Target="http://sluhi.com.ua/images/news/58-12022225594794.jpg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://elenaranko.ucoz.ru/" TargetMode="Externa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 descr="Рисунок19.png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5868144" y="6237312"/>
            <a:ext cx="2700300" cy="36004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643042" y="3071810"/>
            <a:ext cx="7072362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60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 learn English</a:t>
            </a:r>
            <a:endParaRPr lang="ru-RU" sz="60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Елена\Desktop\Безимени-1.png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7572396" y="714356"/>
            <a:ext cx="1174526" cy="2160240"/>
          </a:xfrm>
          <a:prstGeom prst="rect">
            <a:avLst/>
          </a:prstGeom>
          <a:noFill/>
        </p:spPr>
      </p:pic>
      <p:pic>
        <p:nvPicPr>
          <p:cNvPr id="8" name="Picture 2" descr="C:\Users\Елена\Desktop\Безимени-1.png"/>
          <p:cNvPicPr>
            <a:picLocks noChangeAspect="1" noChangeArrowheads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H="1">
            <a:off x="2357422" y="500042"/>
            <a:ext cx="1174526" cy="2160240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Рисунок 35" descr="Рисунок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6" y="0"/>
            <a:ext cx="9121688" cy="6858000"/>
          </a:xfrm>
          <a:prstGeom prst="rect">
            <a:avLst/>
          </a:prstGeom>
        </p:spPr>
      </p:pic>
      <p:sp>
        <p:nvSpPr>
          <p:cNvPr id="3119" name="AutoShape 47">
            <a:hlinkClick r:id="rId4" action="ppaction://hlinksldjump"/>
          </p:cNvPr>
          <p:cNvSpPr>
            <a:spLocks noChangeArrowheads="1"/>
          </p:cNvSpPr>
          <p:nvPr/>
        </p:nvSpPr>
        <p:spPr bwMode="auto">
          <a:xfrm>
            <a:off x="5364088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10</a:t>
            </a:r>
          </a:p>
        </p:txBody>
      </p:sp>
      <p:sp>
        <p:nvSpPr>
          <p:cNvPr id="3121" name="AutoShape 49">
            <a:hlinkClick r:id="rId5" action="ppaction://hlinksldjump"/>
          </p:cNvPr>
          <p:cNvSpPr>
            <a:spLocks noChangeArrowheads="1"/>
          </p:cNvSpPr>
          <p:nvPr/>
        </p:nvSpPr>
        <p:spPr bwMode="auto">
          <a:xfrm>
            <a:off x="6084168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2" name="AutoShape 50">
            <a:hlinkClick r:id="rId6" action="ppaction://hlinksldjump"/>
          </p:cNvPr>
          <p:cNvSpPr>
            <a:spLocks noChangeArrowheads="1"/>
          </p:cNvSpPr>
          <p:nvPr/>
        </p:nvSpPr>
        <p:spPr bwMode="auto">
          <a:xfrm>
            <a:off x="6804820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3" name="AutoShape 51">
            <a:hlinkClick r:id="rId7" action="ppaction://hlinksldjump"/>
          </p:cNvPr>
          <p:cNvSpPr>
            <a:spLocks noChangeArrowheads="1"/>
          </p:cNvSpPr>
          <p:nvPr/>
        </p:nvSpPr>
        <p:spPr bwMode="auto">
          <a:xfrm>
            <a:off x="7524900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24" name="AutoShape 52">
            <a:hlinkClick r:id="rId8" action="ppaction://hlinksldjump"/>
          </p:cNvPr>
          <p:cNvSpPr>
            <a:spLocks noChangeArrowheads="1"/>
          </p:cNvSpPr>
          <p:nvPr/>
        </p:nvSpPr>
        <p:spPr bwMode="auto">
          <a:xfrm>
            <a:off x="8244408" y="213285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50</a:t>
            </a:r>
          </a:p>
        </p:txBody>
      </p:sp>
      <p:sp>
        <p:nvSpPr>
          <p:cNvPr id="3125" name="AutoShape 53">
            <a:hlinkClick r:id="rId9" action="ppaction://hlinksldjump"/>
          </p:cNvPr>
          <p:cNvSpPr>
            <a:spLocks noChangeArrowheads="1"/>
          </p:cNvSpPr>
          <p:nvPr/>
        </p:nvSpPr>
        <p:spPr bwMode="auto">
          <a:xfrm>
            <a:off x="5364088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26" name="AutoShape 54">
            <a:hlinkClick r:id="rId10" action="ppaction://hlinksldjump"/>
          </p:cNvPr>
          <p:cNvSpPr>
            <a:spLocks noChangeArrowheads="1"/>
          </p:cNvSpPr>
          <p:nvPr/>
        </p:nvSpPr>
        <p:spPr bwMode="auto">
          <a:xfrm>
            <a:off x="6084168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27" name="AutoShape 55">
            <a:hlinkClick r:id="rId11" action="ppaction://hlinksldjump"/>
          </p:cNvPr>
          <p:cNvSpPr>
            <a:spLocks noChangeArrowheads="1"/>
          </p:cNvSpPr>
          <p:nvPr/>
        </p:nvSpPr>
        <p:spPr bwMode="auto">
          <a:xfrm>
            <a:off x="6804820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28" name="AutoShape 56">
            <a:hlinkClick r:id="rId12" action="ppaction://hlinksldjump"/>
          </p:cNvPr>
          <p:cNvSpPr>
            <a:spLocks noChangeArrowheads="1"/>
          </p:cNvSpPr>
          <p:nvPr/>
        </p:nvSpPr>
        <p:spPr bwMode="auto">
          <a:xfrm>
            <a:off x="7524900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40</a:t>
            </a:r>
          </a:p>
        </p:txBody>
      </p:sp>
      <p:sp>
        <p:nvSpPr>
          <p:cNvPr id="3129" name="AutoShape 57">
            <a:hlinkClick r:id="rId13" action="ppaction://hlinksldjump"/>
          </p:cNvPr>
          <p:cNvSpPr>
            <a:spLocks noChangeArrowheads="1"/>
          </p:cNvSpPr>
          <p:nvPr/>
        </p:nvSpPr>
        <p:spPr bwMode="auto">
          <a:xfrm>
            <a:off x="8244408" y="285293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50</a:t>
            </a:r>
          </a:p>
        </p:txBody>
      </p:sp>
      <p:sp>
        <p:nvSpPr>
          <p:cNvPr id="3130" name="AutoShape 58">
            <a:hlinkClick r:id="rId14" action="ppaction://hlinksldjump"/>
          </p:cNvPr>
          <p:cNvSpPr>
            <a:spLocks noChangeArrowheads="1"/>
          </p:cNvSpPr>
          <p:nvPr/>
        </p:nvSpPr>
        <p:spPr bwMode="auto">
          <a:xfrm>
            <a:off x="5364088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31" name="AutoShape 59">
            <a:hlinkClick r:id="rId15" action="ppaction://hlinksldjump"/>
          </p:cNvPr>
          <p:cNvSpPr>
            <a:spLocks noChangeArrowheads="1"/>
          </p:cNvSpPr>
          <p:nvPr/>
        </p:nvSpPr>
        <p:spPr bwMode="auto">
          <a:xfrm>
            <a:off x="6084168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32" name="AutoShape 60">
            <a:hlinkClick r:id="rId16" action="ppaction://hlinksldjump"/>
          </p:cNvPr>
          <p:cNvSpPr>
            <a:spLocks noChangeArrowheads="1"/>
          </p:cNvSpPr>
          <p:nvPr/>
        </p:nvSpPr>
        <p:spPr bwMode="auto">
          <a:xfrm>
            <a:off x="6804820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30</a:t>
            </a:r>
          </a:p>
        </p:txBody>
      </p:sp>
      <p:sp>
        <p:nvSpPr>
          <p:cNvPr id="3133" name="AutoShape 61">
            <a:hlinkClick r:id="rId17" action="ppaction://hlinksldjump"/>
          </p:cNvPr>
          <p:cNvSpPr>
            <a:spLocks noChangeArrowheads="1"/>
          </p:cNvSpPr>
          <p:nvPr/>
        </p:nvSpPr>
        <p:spPr bwMode="auto">
          <a:xfrm>
            <a:off x="7524900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34" name="AutoShape 62">
            <a:hlinkClick r:id="rId18" action="ppaction://hlinksldjump"/>
          </p:cNvPr>
          <p:cNvSpPr>
            <a:spLocks noChangeArrowheads="1"/>
          </p:cNvSpPr>
          <p:nvPr/>
        </p:nvSpPr>
        <p:spPr bwMode="auto">
          <a:xfrm>
            <a:off x="8244408" y="3573016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35" name="AutoShape 63">
            <a:hlinkClick r:id="rId19" action="ppaction://hlinksldjump"/>
          </p:cNvPr>
          <p:cNvSpPr>
            <a:spLocks noChangeArrowheads="1"/>
          </p:cNvSpPr>
          <p:nvPr/>
        </p:nvSpPr>
        <p:spPr bwMode="auto">
          <a:xfrm>
            <a:off x="5364088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10</a:t>
            </a:r>
          </a:p>
        </p:txBody>
      </p:sp>
      <p:sp>
        <p:nvSpPr>
          <p:cNvPr id="3136" name="AutoShape 64">
            <a:hlinkClick r:id="rId20" action="ppaction://hlinksldjump"/>
          </p:cNvPr>
          <p:cNvSpPr>
            <a:spLocks noChangeArrowheads="1"/>
          </p:cNvSpPr>
          <p:nvPr/>
        </p:nvSpPr>
        <p:spPr bwMode="auto">
          <a:xfrm>
            <a:off x="6084168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20</a:t>
            </a:r>
          </a:p>
        </p:txBody>
      </p:sp>
      <p:sp>
        <p:nvSpPr>
          <p:cNvPr id="3137" name="AutoShape 65">
            <a:hlinkClick r:id="rId21" action="ppaction://hlinksldjump"/>
          </p:cNvPr>
          <p:cNvSpPr>
            <a:spLocks noChangeArrowheads="1"/>
          </p:cNvSpPr>
          <p:nvPr/>
        </p:nvSpPr>
        <p:spPr bwMode="auto">
          <a:xfrm>
            <a:off x="6804820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38" name="AutoShape 66">
            <a:hlinkClick r:id="rId22" action="ppaction://hlinksldjump"/>
          </p:cNvPr>
          <p:cNvSpPr>
            <a:spLocks noChangeArrowheads="1"/>
          </p:cNvSpPr>
          <p:nvPr/>
        </p:nvSpPr>
        <p:spPr bwMode="auto">
          <a:xfrm>
            <a:off x="7596336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40</a:t>
            </a:r>
          </a:p>
        </p:txBody>
      </p:sp>
      <p:sp>
        <p:nvSpPr>
          <p:cNvPr id="3139" name="AutoShape 67">
            <a:hlinkClick r:id="rId23" action="ppaction://hlinksldjump"/>
          </p:cNvPr>
          <p:cNvSpPr>
            <a:spLocks noChangeArrowheads="1"/>
          </p:cNvSpPr>
          <p:nvPr/>
        </p:nvSpPr>
        <p:spPr bwMode="auto">
          <a:xfrm>
            <a:off x="8244408" y="4293096"/>
            <a:ext cx="503114" cy="503040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3140" name="AutoShape 68">
            <a:hlinkClick r:id="rId24" action="ppaction://hlinksldjump"/>
          </p:cNvPr>
          <p:cNvSpPr>
            <a:spLocks noChangeArrowheads="1"/>
          </p:cNvSpPr>
          <p:nvPr/>
        </p:nvSpPr>
        <p:spPr bwMode="auto">
          <a:xfrm>
            <a:off x="536503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10</a:t>
            </a:r>
          </a:p>
        </p:txBody>
      </p:sp>
      <p:sp>
        <p:nvSpPr>
          <p:cNvPr id="3142" name="AutoShape 70">
            <a:hlinkClick r:id="rId25" action="ppaction://hlinksldjump"/>
          </p:cNvPr>
          <p:cNvSpPr>
            <a:spLocks noChangeArrowheads="1"/>
          </p:cNvSpPr>
          <p:nvPr/>
        </p:nvSpPr>
        <p:spPr bwMode="auto">
          <a:xfrm>
            <a:off x="608511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20</a:t>
            </a:r>
          </a:p>
        </p:txBody>
      </p:sp>
      <p:sp>
        <p:nvSpPr>
          <p:cNvPr id="3143" name="AutoShape 71">
            <a:hlinkClick r:id="rId26" action="ppaction://hlinksldjump"/>
          </p:cNvPr>
          <p:cNvSpPr>
            <a:spLocks noChangeArrowheads="1"/>
          </p:cNvSpPr>
          <p:nvPr/>
        </p:nvSpPr>
        <p:spPr bwMode="auto">
          <a:xfrm>
            <a:off x="6877198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/>
              <a:t>30</a:t>
            </a:r>
          </a:p>
        </p:txBody>
      </p:sp>
      <p:sp>
        <p:nvSpPr>
          <p:cNvPr id="3144" name="AutoShape 72">
            <a:hlinkClick r:id="rId27" action="ppaction://hlinksldjump"/>
          </p:cNvPr>
          <p:cNvSpPr>
            <a:spLocks noChangeArrowheads="1"/>
          </p:cNvSpPr>
          <p:nvPr/>
        </p:nvSpPr>
        <p:spPr bwMode="auto">
          <a:xfrm>
            <a:off x="7597278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40</a:t>
            </a:r>
          </a:p>
        </p:txBody>
      </p:sp>
      <p:sp>
        <p:nvSpPr>
          <p:cNvPr id="3145" name="AutoShape 73">
            <a:hlinkClick r:id="rId28" action="ppaction://hlinksldjump"/>
          </p:cNvPr>
          <p:cNvSpPr>
            <a:spLocks noChangeArrowheads="1"/>
          </p:cNvSpPr>
          <p:nvPr/>
        </p:nvSpPr>
        <p:spPr bwMode="auto">
          <a:xfrm>
            <a:off x="8245350" y="5014192"/>
            <a:ext cx="503114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2800" b="1" dirty="0"/>
              <a:t>50</a:t>
            </a:r>
          </a:p>
        </p:txBody>
      </p:sp>
      <p:sp>
        <p:nvSpPr>
          <p:cNvPr id="2" name="AutoShape 47"/>
          <p:cNvSpPr>
            <a:spLocks noChangeArrowheads="1"/>
          </p:cNvSpPr>
          <p:nvPr/>
        </p:nvSpPr>
        <p:spPr bwMode="auto">
          <a:xfrm>
            <a:off x="1979712" y="2132856"/>
            <a:ext cx="2951559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F2EFF5"/>
              </a:gs>
            </a:gsLst>
          </a:gradFill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b="1" cap="all" dirty="0" smtClean="0">
                <a:latin typeface="Times New Roman" pitchFamily="18" charset="0"/>
                <a:cs typeface="Times New Roman" pitchFamily="18" charset="0"/>
              </a:rPr>
              <a:t>RIDDLES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AutoShape 68"/>
          <p:cNvSpPr>
            <a:spLocks noChangeArrowheads="1"/>
          </p:cNvSpPr>
          <p:nvPr/>
        </p:nvSpPr>
        <p:spPr bwMode="auto">
          <a:xfrm>
            <a:off x="1979712" y="5013176"/>
            <a:ext cx="2951559" cy="50400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6">
                  <a:lumMod val="40000"/>
                  <a:lumOff val="60000"/>
                </a:schemeClr>
              </a:gs>
              <a:gs pos="35000">
                <a:schemeClr val="accent6">
                  <a:lumMod val="20000"/>
                  <a:lumOff val="80000"/>
                </a:schemeClr>
              </a:gs>
              <a:gs pos="100000">
                <a:srgbClr val="FDE8D7"/>
              </a:gs>
            </a:gsLst>
          </a:gradFill>
          <a:ln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b="1" cap="all" dirty="0" smtClean="0">
                <a:latin typeface="Times New Roman" pitchFamily="18" charset="0"/>
                <a:cs typeface="Times New Roman" pitchFamily="18" charset="0"/>
              </a:rPr>
              <a:t>Animals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AutoShape 47"/>
          <p:cNvSpPr>
            <a:spLocks noChangeArrowheads="1"/>
          </p:cNvSpPr>
          <p:nvPr/>
        </p:nvSpPr>
        <p:spPr bwMode="auto">
          <a:xfrm>
            <a:off x="1979712" y="4293096"/>
            <a:ext cx="2951559" cy="503039"/>
          </a:xfrm>
          <a:prstGeom prst="bevel">
            <a:avLst>
              <a:gd name="adj" fmla="val 772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b="1" cap="all" dirty="0" smtClean="0"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47"/>
          <p:cNvSpPr>
            <a:spLocks noChangeArrowheads="1"/>
          </p:cNvSpPr>
          <p:nvPr/>
        </p:nvSpPr>
        <p:spPr bwMode="auto">
          <a:xfrm>
            <a:off x="1979712" y="2852936"/>
            <a:ext cx="2951559" cy="503040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  <a:ln>
            <a:headEnd/>
            <a:tailEnd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b="1" cap="all" dirty="0" smtClean="0">
                <a:latin typeface="Times New Roman" pitchFamily="18" charset="0"/>
                <a:cs typeface="Times New Roman" pitchFamily="18" charset="0"/>
              </a:rPr>
              <a:t>WHERE?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AutoShape 47"/>
          <p:cNvSpPr>
            <a:spLocks noChangeArrowheads="1"/>
          </p:cNvSpPr>
          <p:nvPr/>
        </p:nvSpPr>
        <p:spPr bwMode="auto">
          <a:xfrm>
            <a:off x="1979712" y="3573016"/>
            <a:ext cx="2951559" cy="503039"/>
          </a:xfrm>
          <a:prstGeom prst="bevel">
            <a:avLst>
              <a:gd name="adj" fmla="val 7727"/>
            </a:avLst>
          </a:prstGeom>
          <a:gradFill>
            <a:gsLst>
              <a:gs pos="0">
                <a:schemeClr val="accent2">
                  <a:lumMod val="40000"/>
                  <a:lumOff val="60000"/>
                </a:schemeClr>
              </a:gs>
              <a:gs pos="35000">
                <a:schemeClr val="accent2">
                  <a:lumMod val="20000"/>
                  <a:lumOff val="80000"/>
                </a:schemeClr>
              </a:gs>
              <a:gs pos="100000">
                <a:srgbClr val="F6E7E6"/>
              </a:gs>
            </a:gsLst>
          </a:gradFill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none" anchor="ctr"/>
          <a:lstStyle/>
          <a:p>
            <a:pPr algn="ctr"/>
            <a:r>
              <a:rPr lang="en-US" sz="2400" b="1" cap="all" dirty="0" smtClean="0">
                <a:latin typeface="Times New Roman" pitchFamily="18" charset="0"/>
                <a:cs typeface="Times New Roman" pitchFamily="18" charset="0"/>
              </a:rPr>
              <a:t>What time is it?</a:t>
            </a:r>
            <a:endParaRPr lang="ru-RU" sz="2400" b="1" cap="all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" name="Рисунок 37" descr="Рисунок40.png">
            <a:hlinkClick r:id="" action="ppaction://hlinkshowjump?jump=endshow"/>
          </p:cNvPr>
          <p:cNvPicPr>
            <a:picLocks noChangeAspect="1"/>
          </p:cNvPicPr>
          <p:nvPr/>
        </p:nvPicPr>
        <p:blipFill>
          <a:blip r:embed="rId29" cstate="screen"/>
          <a:srcRect/>
          <a:stretch>
            <a:fillRect/>
          </a:stretch>
        </p:blipFill>
        <p:spPr>
          <a:xfrm>
            <a:off x="7740352" y="6381328"/>
            <a:ext cx="1152128" cy="300800"/>
          </a:xfrm>
          <a:prstGeom prst="rect">
            <a:avLst/>
          </a:prstGeom>
        </p:spPr>
      </p:pic>
      <p:sp>
        <p:nvSpPr>
          <p:cNvPr id="34" name="Прямоугольник 33"/>
          <p:cNvSpPr/>
          <p:nvPr/>
        </p:nvSpPr>
        <p:spPr>
          <a:xfrm>
            <a:off x="2488411" y="285728"/>
            <a:ext cx="5083985" cy="85725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8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We learn English</a:t>
            </a:r>
            <a:endParaRPr lang="ru-RU" sz="4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5298" name="Picture 2" descr="http://img-fotki.yandex.ru/get/6212/160878850.8c/0_76668_4259918f_XL"/>
          <p:cNvPicPr>
            <a:picLocks noChangeAspect="1" noChangeArrowheads="1"/>
          </p:cNvPicPr>
          <p:nvPr/>
        </p:nvPicPr>
        <p:blipFill>
          <a:blip r:embed="rId30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3779912" y="1268760"/>
            <a:ext cx="2736304" cy="578044"/>
          </a:xfrm>
          <a:prstGeom prst="rect">
            <a:avLst/>
          </a:prstGeom>
          <a:noFill/>
        </p:spPr>
      </p:pic>
      <p:pic>
        <p:nvPicPr>
          <p:cNvPr id="37" name="Picture 2" descr="http://img-fotki.yandex.ru/get/6212/160878850.8c/0_76668_4259918f_XL"/>
          <p:cNvPicPr>
            <a:picLocks noChangeAspect="1" noChangeArrowheads="1"/>
          </p:cNvPicPr>
          <p:nvPr/>
        </p:nvPicPr>
        <p:blipFill>
          <a:blip r:embed="rId31" cstate="screen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 flipV="1">
            <a:off x="3779912" y="5844868"/>
            <a:ext cx="2880320" cy="608468"/>
          </a:xfrm>
          <a:prstGeom prst="rect">
            <a:avLst/>
          </a:prstGeom>
          <a:noFill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1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11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3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1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1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1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312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3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1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312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5" dur="indefinite"/>
                                        <p:tgtEl>
                                          <p:spTgt spid="3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31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0" dur="indefinite"/>
                                        <p:tgtEl>
                                          <p:spTgt spid="312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1" dur="indefinite"/>
                                        <p:tgtEl>
                                          <p:spTgt spid="3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1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6" dur="indefinite"/>
                                        <p:tgtEl>
                                          <p:spTgt spid="312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7" dur="indefinite"/>
                                        <p:tgtEl>
                                          <p:spTgt spid="3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5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31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2" dur="indefinite"/>
                                        <p:tgtEl>
                                          <p:spTgt spid="312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3" dur="indefinite"/>
                                        <p:tgtEl>
                                          <p:spTgt spid="3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6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31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8" dur="indefinite"/>
                                        <p:tgtEl>
                                          <p:spTgt spid="312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9" dur="indefinite"/>
                                        <p:tgtEl>
                                          <p:spTgt spid="3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7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31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54" dur="indefinite"/>
                                        <p:tgtEl>
                                          <p:spTgt spid="312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5" dur="indefinite"/>
                                        <p:tgtEl>
                                          <p:spTgt spid="3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8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0" dur="indefinite"/>
                                        <p:tgtEl>
                                          <p:spTgt spid="312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1" dur="indefinite"/>
                                        <p:tgtEl>
                                          <p:spTgt spid="3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29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3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6" dur="indefinite"/>
                                        <p:tgtEl>
                                          <p:spTgt spid="31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7" dur="indefinite"/>
                                        <p:tgtEl>
                                          <p:spTgt spid="3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0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2" dur="indefinite"/>
                                        <p:tgtEl>
                                          <p:spTgt spid="313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3" dur="indefinite"/>
                                        <p:tgtEl>
                                          <p:spTgt spid="3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1"/>
                  </p:tgtEl>
                </p:cond>
              </p:nextCondLst>
            </p:seq>
            <p:seq concurrent="1" nextAc="seek">
              <p:cTn id="74" restart="whenNotActive" fill="hold" evtFilter="cancelBubble" nodeType="interactiveSeq">
                <p:stCondLst>
                  <p:cond evt="onClick" delay="0">
                    <p:tgtEl>
                      <p:spTgt spid="3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5" fill="hold">
                      <p:stCondLst>
                        <p:cond delay="0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8" dur="indefinite"/>
                                        <p:tgtEl>
                                          <p:spTgt spid="313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9" dur="indefinite"/>
                                        <p:tgtEl>
                                          <p:spTgt spid="3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2"/>
                  </p:tgtEl>
                </p:cond>
              </p:nextCondLst>
            </p:seq>
            <p:seq concurrent="1" nextAc="seek">
              <p:cTn id="80" restart="whenNotActive" fill="hold" evtFilter="cancelBubble" nodeType="interactiveSeq">
                <p:stCondLst>
                  <p:cond evt="onClick" delay="0">
                    <p:tgtEl>
                      <p:spTgt spid="31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1" fill="hold">
                      <p:stCondLst>
                        <p:cond delay="0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4" dur="indefinite"/>
                                        <p:tgtEl>
                                          <p:spTgt spid="313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5" dur="indefinite"/>
                                        <p:tgtEl>
                                          <p:spTgt spid="3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3"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31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0" dur="indefinite"/>
                                        <p:tgtEl>
                                          <p:spTgt spid="313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1" dur="indefinite"/>
                                        <p:tgtEl>
                                          <p:spTgt spid="3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4"/>
                  </p:tgtEl>
                </p:cond>
              </p:nextCondLst>
            </p:seq>
            <p:seq concurrent="1" nextAc="seek">
              <p:cTn id="92" restart="whenNotActive" fill="hold" evtFilter="cancelBubble" nodeType="interactiveSeq">
                <p:stCondLst>
                  <p:cond evt="onClick" delay="0">
                    <p:tgtEl>
                      <p:spTgt spid="31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3" fill="hold">
                      <p:stCondLst>
                        <p:cond delay="0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6" dur="indefinite"/>
                                        <p:tgtEl>
                                          <p:spTgt spid="313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97" dur="indefinite"/>
                                        <p:tgtEl>
                                          <p:spTgt spid="3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5"/>
                  </p:tgtEl>
                </p:cond>
              </p:nextCondLst>
            </p:seq>
            <p:seq concurrent="1" nextAc="seek">
              <p:cTn id="98" restart="whenNotActive" fill="hold" evtFilter="cancelBubble" nodeType="interactiveSeq">
                <p:stCondLst>
                  <p:cond evt="onClick" delay="0">
                    <p:tgtEl>
                      <p:spTgt spid="313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9" fill="hold">
                      <p:stCondLst>
                        <p:cond delay="0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2" dur="indefinite"/>
                                        <p:tgtEl>
                                          <p:spTgt spid="313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3" dur="indefinite"/>
                                        <p:tgtEl>
                                          <p:spTgt spid="3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6"/>
                  </p:tgtEl>
                </p:cond>
              </p:nextCondLst>
            </p:seq>
            <p:seq concurrent="1" nextAc="seek">
              <p:cTn id="104" restart="whenNotActive" fill="hold" evtFilter="cancelBubble" nodeType="interactiveSeq">
                <p:stCondLst>
                  <p:cond evt="onClick" delay="0">
                    <p:tgtEl>
                      <p:spTgt spid="31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5" fill="hold">
                      <p:stCondLst>
                        <p:cond delay="0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08" dur="indefinite"/>
                                        <p:tgtEl>
                                          <p:spTgt spid="313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9" dur="indefinite"/>
                                        <p:tgtEl>
                                          <p:spTgt spid="3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7"/>
                  </p:tgtEl>
                </p:cond>
              </p:nextCondLst>
            </p:seq>
            <p:seq concurrent="1" nextAc="seek">
              <p:cTn id="110" restart="whenNotActive" fill="hold" evtFilter="cancelBubble" nodeType="interactiveSeq">
                <p:stCondLst>
                  <p:cond evt="onClick" delay="0">
                    <p:tgtEl>
                      <p:spTgt spid="31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1" fill="hold">
                      <p:stCondLst>
                        <p:cond delay="0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14" dur="indefinite"/>
                                        <p:tgtEl>
                                          <p:spTgt spid="313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15" dur="indefinite"/>
                                        <p:tgtEl>
                                          <p:spTgt spid="3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8"/>
                  </p:tgtEl>
                </p:cond>
              </p:nextCondLst>
            </p:seq>
            <p:seq concurrent="1" nextAc="seek">
              <p:cTn id="116" restart="whenNotActive" fill="hold" evtFilter="cancelBubble" nodeType="interactiveSeq">
                <p:stCondLst>
                  <p:cond evt="onClick" delay="0">
                    <p:tgtEl>
                      <p:spTgt spid="31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7" fill="hold">
                      <p:stCondLst>
                        <p:cond delay="0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0" dur="indefinite"/>
                                        <p:tgtEl>
                                          <p:spTgt spid="313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1" dur="indefinite"/>
                                        <p:tgtEl>
                                          <p:spTgt spid="3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39"/>
                  </p:tgtEl>
                </p:cond>
              </p:nextCondLst>
            </p:seq>
            <p:seq concurrent="1" nextAc="seek">
              <p:cTn id="122" restart="whenNotActive" fill="hold" evtFilter="cancelBubble" nodeType="interactiveSeq">
                <p:stCondLst>
                  <p:cond evt="onClick" delay="0">
                    <p:tgtEl>
                      <p:spTgt spid="31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3" fill="hold">
                      <p:stCondLst>
                        <p:cond delay="0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6" dur="indefinite"/>
                                        <p:tgtEl>
                                          <p:spTgt spid="314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27" dur="indefinite"/>
                                        <p:tgtEl>
                                          <p:spTgt spid="31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0"/>
                  </p:tgtEl>
                </p:cond>
              </p:nextCondLst>
            </p:seq>
            <p:seq concurrent="1" nextAc="seek">
              <p:cTn id="128" restart="whenNotActive" fill="hold" evtFilter="cancelBubble" nodeType="interactiveSeq">
                <p:stCondLst>
                  <p:cond evt="onClick" delay="0">
                    <p:tgtEl>
                      <p:spTgt spid="31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9" fill="hold">
                      <p:stCondLst>
                        <p:cond delay="0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2" dur="indefinite"/>
                                        <p:tgtEl>
                                          <p:spTgt spid="314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3" dur="indefinite"/>
                                        <p:tgtEl>
                                          <p:spTgt spid="3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2"/>
                  </p:tgtEl>
                </p:cond>
              </p:nextCondLst>
            </p:seq>
            <p:seq concurrent="1" nextAc="seek">
              <p:cTn id="134" restart="whenNotActive" fill="hold" evtFilter="cancelBubble" nodeType="interactiveSeq">
                <p:stCondLst>
                  <p:cond evt="onClick" delay="0">
                    <p:tgtEl>
                      <p:spTgt spid="31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5" fill="hold">
                      <p:stCondLst>
                        <p:cond delay="0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38" dur="indefinite"/>
                                        <p:tgtEl>
                                          <p:spTgt spid="31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9" dur="indefinite"/>
                                        <p:tgtEl>
                                          <p:spTgt spid="3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3"/>
                  </p:tgtEl>
                </p:cond>
              </p:nextCondLst>
            </p:seq>
            <p:seq concurrent="1" nextAc="seek">
              <p:cTn id="140" restart="whenNotActive" fill="hold" evtFilter="cancelBubble" nodeType="interactiveSeq">
                <p:stCondLst>
                  <p:cond evt="onClick" delay="0">
                    <p:tgtEl>
                      <p:spTgt spid="31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1" fill="hold">
                      <p:stCondLst>
                        <p:cond delay="0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44" dur="indefinite"/>
                                        <p:tgtEl>
                                          <p:spTgt spid="314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45" dur="indefinite"/>
                                        <p:tgtEl>
                                          <p:spTgt spid="3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4"/>
                  </p:tgtEl>
                </p:cond>
              </p:nextCondLst>
            </p:seq>
            <p:seq concurrent="1" nextAc="seek">
              <p:cTn id="146" restart="whenNotActive" fill="hold" evtFilter="cancelBubble" nodeType="interactiveSeq">
                <p:stCondLst>
                  <p:cond evt="onClick" delay="0">
                    <p:tgtEl>
                      <p:spTgt spid="314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7" fill="hold">
                      <p:stCondLst>
                        <p:cond delay="0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0" dur="indefinite"/>
                                        <p:tgtEl>
                                          <p:spTgt spid="314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51" dur="indefinite"/>
                                        <p:tgtEl>
                                          <p:spTgt spid="3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45"/>
                  </p:tgtEl>
                </p:cond>
              </p:nextCondLst>
            </p:seq>
          </p:childTnLst>
        </p:cTn>
      </p:par>
    </p:tnLst>
    <p:bldLst>
      <p:bldP spid="3119" grpId="0" animBg="1"/>
      <p:bldP spid="3121" grpId="0" animBg="1"/>
      <p:bldP spid="3122" grpId="0" animBg="1"/>
      <p:bldP spid="3123" grpId="0" animBg="1"/>
      <p:bldP spid="3124" grpId="0" animBg="1"/>
      <p:bldP spid="3125" grpId="0" animBg="1"/>
      <p:bldP spid="3126" grpId="0" animBg="1"/>
      <p:bldP spid="3127" grpId="0" animBg="1"/>
      <p:bldP spid="3128" grpId="0" animBg="1"/>
      <p:bldP spid="3129" grpId="0" animBg="1"/>
      <p:bldP spid="3130" grpId="0" animBg="1"/>
      <p:bldP spid="3131" grpId="0" animBg="1"/>
      <p:bldP spid="3132" grpId="0" animBg="1"/>
      <p:bldP spid="3133" grpId="0" animBg="1"/>
      <p:bldP spid="3134" grpId="0" animBg="1"/>
      <p:bldP spid="3135" grpId="0" animBg="1"/>
      <p:bldP spid="3136" grpId="0" animBg="1"/>
      <p:bldP spid="3137" grpId="0" animBg="1"/>
      <p:bldP spid="3138" grpId="0" animBg="1"/>
      <p:bldP spid="3139" grpId="0" animBg="1"/>
      <p:bldP spid="3140" grpId="0" animBg="1"/>
      <p:bldP spid="3142" grpId="0" animBg="1"/>
      <p:bldP spid="3143" grpId="0" animBg="1"/>
      <p:bldP spid="3144" grpId="0" animBg="1"/>
      <p:bldP spid="314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357422" y="3501008"/>
            <a:ext cx="34290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hairbrush</a:t>
            </a:r>
            <a:r>
              <a:rPr lang="en-US" sz="2800" i="1" dirty="0" smtClean="0">
                <a:latin typeface="Georgia" pitchFamily="18" charset="0"/>
              </a:rPr>
              <a:t>.  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14546" y="1857364"/>
            <a:ext cx="4572032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400" dirty="0" smtClean="0"/>
              <a:t>What has teeth but cannot eat?</a:t>
            </a:r>
            <a:endParaRPr lang="ru-RU" sz="44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all" dirty="0" smtClean="0">
                <a:latin typeface="Times New Roman" pitchFamily="18" charset="0"/>
                <a:cs typeface="Times New Roman" pitchFamily="18" charset="0"/>
              </a:rPr>
              <a:t>RIDDLES</a:t>
            </a:r>
            <a:endParaRPr lang="ru-RU" sz="36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6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29388" y="1628800"/>
            <a:ext cx="200026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00298" y="3501008"/>
            <a:ext cx="639218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400" i="1" dirty="0" smtClean="0">
                <a:latin typeface="Georgia" pitchFamily="18" charset="0"/>
              </a:rPr>
              <a:t>T - tea</a:t>
            </a:r>
            <a:endParaRPr lang="ru-RU" sz="44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357422" y="1628800"/>
            <a:ext cx="646305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400" dirty="0" smtClean="0">
                <a:latin typeface="Georgia" pitchFamily="18" charset="0"/>
              </a:rPr>
              <a:t>Which letter is a hot drink?</a:t>
            </a:r>
            <a:endParaRPr lang="ru-RU" sz="44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858016" y="2571744"/>
            <a:ext cx="1857388" cy="335758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RIDDLES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357422" y="4143380"/>
            <a:ext cx="653505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stamp</a:t>
            </a:r>
            <a:r>
              <a:rPr lang="en-US" sz="2800" i="1" dirty="0" smtClean="0">
                <a:latin typeface="Georgia" pitchFamily="18" charset="0"/>
              </a:rPr>
              <a:t>.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85984" y="1628800"/>
            <a:ext cx="6534488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400" dirty="0" smtClean="0"/>
              <a:t>What goes around the world but stays in a corner? </a:t>
            </a:r>
            <a:endParaRPr lang="ru-RU" sz="44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000892" y="2428868"/>
            <a:ext cx="1917426" cy="371477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RIDDLES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428860" y="3643314"/>
            <a:ext cx="385765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frost.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85984" y="1628800"/>
            <a:ext cx="65344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400" dirty="0" smtClean="0"/>
              <a:t>Without hands it can paint,</a:t>
            </a:r>
            <a:br>
              <a:rPr lang="en-US" sz="4400" dirty="0" smtClean="0"/>
            </a:br>
            <a:r>
              <a:rPr lang="en-US" sz="4400" dirty="0" smtClean="0"/>
              <a:t>Without teeth it can bite.</a:t>
            </a:r>
            <a:r>
              <a:rPr lang="en-US" sz="3600" dirty="0" smtClean="0"/>
              <a:t> </a:t>
            </a:r>
            <a:br>
              <a:rPr lang="en-US" sz="3600" dirty="0" smtClean="0"/>
            </a:br>
            <a:r>
              <a:rPr lang="en-US" sz="2800" dirty="0" smtClean="0"/>
              <a:t/>
            </a:r>
            <a:br>
              <a:rPr lang="en-US" sz="2800" dirty="0" smtClean="0"/>
            </a:br>
            <a:endParaRPr lang="ru-RU" sz="28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29454" y="3429000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RIDDLES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143108" y="3501008"/>
            <a:ext cx="67493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i="1" dirty="0" smtClean="0">
                <a:latin typeface="Georgia" pitchFamily="18" charset="0"/>
              </a:rPr>
              <a:t>It’s a blackboard</a:t>
            </a:r>
            <a:r>
              <a:rPr lang="en-US" sz="2800" i="1" dirty="0" smtClean="0">
                <a:latin typeface="Georgia" pitchFamily="18" charset="0"/>
              </a:rPr>
              <a:t>.</a:t>
            </a:r>
            <a:endParaRPr lang="ru-RU" sz="28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 smtClean="0"/>
              <a:t>What is black when it is clean and white when it is dirty?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4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6578" y="3143248"/>
            <a:ext cx="1714512" cy="335758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4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rgbClr val="DBD3E5"/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rgbClr val="D4D3DF"/>
              </a:gs>
            </a:gsLst>
            <a:lin ang="5400000" scaled="0"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RIDDLES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4">
                  <a:lumMod val="40000"/>
                  <a:lumOff val="60000"/>
                </a:schemeClr>
              </a:gs>
              <a:gs pos="35000">
                <a:schemeClr val="accent4">
                  <a:lumMod val="20000"/>
                  <a:lumOff val="80000"/>
                </a:schemeClr>
              </a:gs>
              <a:gs pos="100000">
                <a:schemeClr val="accent4">
                  <a:tint val="15000"/>
                  <a:satMod val="350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460046"/>
                  </a:solidFill>
                </a:ln>
                <a:gradFill>
                  <a:gsLst>
                    <a:gs pos="25000">
                      <a:srgbClr val="7030A0"/>
                    </a:gs>
                    <a:gs pos="100000">
                      <a:schemeClr val="accent4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460046"/>
                </a:solidFill>
              </a:ln>
              <a:gradFill>
                <a:gsLst>
                  <a:gs pos="25000">
                    <a:srgbClr val="7030A0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357422" y="3501008"/>
            <a:ext cx="578647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i="1" dirty="0" smtClean="0">
                <a:latin typeface="Georgia" pitchFamily="18" charset="0"/>
              </a:rPr>
              <a:t>I cook dinner in the kitchen.</a:t>
            </a:r>
            <a:endParaRPr lang="ru-RU" sz="36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85984" y="1628800"/>
            <a:ext cx="6534488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400" dirty="0" smtClean="0">
                <a:latin typeface="Georgia" pitchFamily="18" charset="0"/>
              </a:rPr>
              <a:t>Where do you cook dinner?</a:t>
            </a:r>
            <a:endParaRPr lang="ru-RU" sz="4400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51937"/>
            <a:ext cx="5832648" cy="1261884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400" b="1" cap="all" dirty="0" smtClean="0">
                <a:latin typeface="Times New Roman" pitchFamily="18" charset="0"/>
                <a:cs typeface="Times New Roman" pitchFamily="18" charset="0"/>
              </a:rPr>
              <a:t>WHERE?</a:t>
            </a:r>
            <a:endParaRPr lang="ru-RU" sz="44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1A210D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7429520" y="1785926"/>
            <a:ext cx="1571636" cy="3214710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357422" y="3429000"/>
            <a:ext cx="514353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 buy bread at the baker’s.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85984" y="1628800"/>
            <a:ext cx="4786346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 smtClean="0">
                <a:latin typeface="Georgia" pitchFamily="18" charset="0"/>
              </a:rPr>
              <a:t>Where do you buy bread?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929454" y="1785926"/>
            <a:ext cx="200026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WHERE?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1A210D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214546" y="3501008"/>
            <a:ext cx="521497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We buy stamps at the post office.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2071678"/>
            <a:ext cx="4377098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 smtClean="0">
                <a:latin typeface="Georgia" pitchFamily="18" charset="0"/>
              </a:rPr>
              <a:t>Where do you buy stamps?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6929454" y="1928802"/>
            <a:ext cx="2000264" cy="3286148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1323439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WHERE?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spc="50" dirty="0">
              <a:ln w="11430">
                <a:solidFill>
                  <a:srgbClr val="1A210D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214546" y="3501008"/>
            <a:ext cx="667793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 can take books at the library.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4805726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 smtClean="0">
                <a:latin typeface="Georgia" pitchFamily="18" charset="0"/>
              </a:rPr>
              <a:t>Where can you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</a:pPr>
            <a:r>
              <a:rPr lang="en-US" sz="4000" dirty="0" smtClean="0">
                <a:latin typeface="Georgia" pitchFamily="18" charset="0"/>
              </a:rPr>
              <a:t> take books?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7143768" y="1714488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WHERE?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1A210D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214546" y="3501008"/>
            <a:ext cx="5214974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i="1" dirty="0" smtClean="0">
                <a:latin typeface="Georgia" pitchFamily="18" charset="0"/>
              </a:rPr>
              <a:t>We can buy some aspirin at the chemist’s.</a:t>
            </a:r>
            <a:endParaRPr lang="ru-RU" sz="36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214546" y="1628800"/>
            <a:ext cx="528641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dirty="0" smtClean="0">
                <a:latin typeface="Georgia" pitchFamily="18" charset="0"/>
              </a:rPr>
              <a:t>Where can you buy some aspirin?</a:t>
            </a:r>
            <a:endParaRPr lang="ru-RU" sz="4000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3">
                <a:shade val="45000"/>
                <a:satMod val="135000"/>
              </a:schemeClr>
              <a:prstClr val="white"/>
            </a:duotone>
            <a:lum bright="-20000"/>
          </a:blip>
          <a:stretch>
            <a:fillRect/>
          </a:stretch>
        </p:blipFill>
        <p:spPr>
          <a:xfrm>
            <a:off x="7072330" y="1857364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3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WHERE?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1A210D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3">
                  <a:lumMod val="60000"/>
                  <a:lumOff val="40000"/>
                </a:schemeClr>
              </a:gs>
              <a:gs pos="35000">
                <a:schemeClr val="accent3">
                  <a:lumMod val="40000"/>
                  <a:lumOff val="60000"/>
                </a:schemeClr>
              </a:gs>
              <a:gs pos="100000">
                <a:schemeClr val="accent3">
                  <a:lumMod val="20000"/>
                  <a:lumOff val="80000"/>
                </a:schemeClr>
              </a:gs>
            </a:gsLst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212911"/>
                  </a:solidFill>
                </a:ln>
                <a:gradFill>
                  <a:gsLst>
                    <a:gs pos="25000">
                      <a:schemeClr val="accent3">
                        <a:lumMod val="50000"/>
                      </a:schemeClr>
                    </a:gs>
                    <a:gs pos="100000">
                      <a:schemeClr val="accent3">
                        <a:lumMod val="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212911"/>
                </a:solidFill>
              </a:ln>
              <a:gradFill>
                <a:gsLst>
                  <a:gs pos="25000">
                    <a:schemeClr val="accent3">
                      <a:lumMod val="50000"/>
                    </a:schemeClr>
                  </a:gs>
                  <a:gs pos="100000">
                    <a:schemeClr val="accent3">
                      <a:lumMod val="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86116" y="4714884"/>
            <a:ext cx="56063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six o’clock.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51937"/>
            <a:ext cx="5832648" cy="113877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all" dirty="0" smtClean="0">
                <a:latin typeface="Times New Roman" pitchFamily="18" charset="0"/>
                <a:cs typeface="Times New Roman" pitchFamily="18" charset="0"/>
              </a:rPr>
              <a:t>What time is it?</a:t>
            </a:r>
            <a:endParaRPr lang="ru-RU" sz="36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86644" y="1571612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000364" y="1571612"/>
            <a:ext cx="364333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143108" y="4786322"/>
            <a:ext cx="6749372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i="1" dirty="0" smtClean="0">
                <a:latin typeface="Georgia" pitchFamily="18" charset="0"/>
              </a:rPr>
              <a:t>It’s twenty five past one.</a:t>
            </a:r>
            <a:endParaRPr lang="ru-RU" sz="36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786578" y="1428736"/>
            <a:ext cx="2143140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138773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all" dirty="0" smtClean="0">
                <a:latin typeface="Times New Roman" pitchFamily="18" charset="0"/>
                <a:cs typeface="Times New Roman" pitchFamily="18" charset="0"/>
              </a:rPr>
              <a:t>What time is it?</a:t>
            </a:r>
          </a:p>
          <a:p>
            <a:pPr algn="ctr"/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86050" y="1357298"/>
            <a:ext cx="3357586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928926" y="5072074"/>
            <a:ext cx="5963554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3600" i="1" dirty="0" smtClean="0">
                <a:latin typeface="Georgia" pitchFamily="18" charset="0"/>
              </a:rPr>
              <a:t>It’s five to twelve.</a:t>
            </a:r>
            <a:endParaRPr lang="ru-RU" sz="36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86644" y="1571612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What time is it?</a:t>
            </a:r>
          </a:p>
          <a:p>
            <a:pPr algn="ctr"/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1500174"/>
            <a:ext cx="3143272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71736" y="5357826"/>
            <a:ext cx="63207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ten past nine.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57950" y="1500174"/>
            <a:ext cx="2071702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600" b="1" cap="all" dirty="0" smtClean="0">
                <a:latin typeface="Times New Roman" pitchFamily="18" charset="0"/>
                <a:cs typeface="Times New Roman" pitchFamily="18" charset="0"/>
              </a:rPr>
              <a:t>What time is it?</a:t>
            </a:r>
          </a:p>
          <a:p>
            <a:pPr algn="ctr"/>
            <a:endParaRPr lang="ru-RU" sz="36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500430" y="1357298"/>
            <a:ext cx="2309820" cy="4000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643174" y="5357826"/>
            <a:ext cx="624930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half past seven.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929454" y="1500174"/>
            <a:ext cx="1870498" cy="3214710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2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atin typeface="Times New Roman" pitchFamily="18" charset="0"/>
                <a:cs typeface="Times New Roman" pitchFamily="18" charset="0"/>
              </a:rPr>
              <a:t>What time is it?</a:t>
            </a:r>
          </a:p>
          <a:p>
            <a:pPr algn="ctr"/>
            <a:endParaRPr lang="ru-RU" sz="3200" b="1" spc="50" dirty="0">
              <a:ln w="11430">
                <a:solidFill>
                  <a:srgbClr val="351413"/>
                </a:solidFill>
              </a:ln>
              <a:gradFill flip="none" rotWithShape="1"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18900000" scaled="1"/>
                <a:tileRect/>
              </a:gra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35000">
                <a:schemeClr val="accent2">
                  <a:lumMod val="40000"/>
                  <a:lumOff val="60000"/>
                </a:schemeClr>
              </a:gs>
              <a:gs pos="100000">
                <a:schemeClr val="accent2">
                  <a:lumMod val="20000"/>
                  <a:lumOff val="80000"/>
                </a:schemeClr>
              </a:gs>
            </a:gsLst>
          </a:gradFill>
          <a:ln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351413"/>
                  </a:solidFill>
                </a:ln>
                <a:gradFill>
                  <a:gsLst>
                    <a:gs pos="25000">
                      <a:schemeClr val="accent2">
                        <a:lumMod val="50000"/>
                      </a:schemeClr>
                    </a:gs>
                    <a:gs pos="100000">
                      <a:schemeClr val="accent2">
                        <a:lumMod val="75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351413"/>
                </a:solidFill>
              </a:ln>
              <a:gradFill>
                <a:gsLst>
                  <a:gs pos="25000">
                    <a:schemeClr val="accent2">
                      <a:lumMod val="50000"/>
                    </a:schemeClr>
                  </a:gs>
                  <a:gs pos="100000">
                    <a:schemeClr val="accent2">
                      <a:lumMod val="75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86116" y="1428736"/>
            <a:ext cx="3357586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786182" y="5286388"/>
            <a:ext cx="535781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butter.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86644" y="1643050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286116" y="1571612"/>
            <a:ext cx="3143272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857620" y="5429264"/>
            <a:ext cx="503486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sugar.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15206" y="1714488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857488" y="1628775"/>
            <a:ext cx="4214841" cy="3514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286116" y="5143512"/>
            <a:ext cx="560636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tin of beans.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143768" y="1643050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32343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40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428992" y="1643050"/>
            <a:ext cx="3309944" cy="3500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71736" y="4500570"/>
            <a:ext cx="632074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packet of biscuits.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286644" y="1643050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571736" y="1500174"/>
            <a:ext cx="4500594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2500298" y="4714884"/>
            <a:ext cx="6392182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glass of pineapple juice.</a:t>
            </a:r>
            <a:endParaRPr lang="ru-RU" sz="40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7487816" y="1428736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1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60648"/>
            <a:ext cx="5832648" cy="1200329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FOOD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chemeClr val="accent1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60648"/>
            <a:ext cx="648072" cy="584775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35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lumMod val="20000"/>
                  <a:lumOff val="80000"/>
                </a:schemeClr>
              </a:gs>
            </a:gsLst>
          </a:gradFill>
          <a:ln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chemeClr val="tx2">
                      <a:lumMod val="50000"/>
                    </a:schemeClr>
                  </a:solidFill>
                </a:ln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chemeClr val="tx2">
                    <a:lumMod val="50000"/>
                  </a:schemeClr>
                </a:solidFill>
              </a:ln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786050" y="1500174"/>
            <a:ext cx="4500594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000364" y="4929198"/>
            <a:ext cx="589211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monkey.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Animals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6643702" y="1571612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57554" y="1500174"/>
            <a:ext cx="2786082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714744" y="4286256"/>
            <a:ext cx="5177736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lizard</a:t>
            </a:r>
            <a:r>
              <a:rPr lang="en-US" sz="2800" i="1" dirty="0" smtClean="0">
                <a:latin typeface="Georgia" pitchFamily="18" charset="0"/>
              </a:rPr>
              <a:t>.</a:t>
            </a:r>
            <a:endParaRPr lang="ru-RU" sz="28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7215206" y="1357298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077218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3200" b="1" cap="all" dirty="0" smtClean="0">
                <a:latin typeface="Times New Roman" pitchFamily="18" charset="0"/>
                <a:cs typeface="Times New Roman" pitchFamily="18" charset="0"/>
              </a:rPr>
              <a:t>Animals</a:t>
            </a:r>
            <a:endParaRPr lang="ru-RU" sz="32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643174" y="1357298"/>
            <a:ext cx="4429156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868" y="4572008"/>
            <a:ext cx="53206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whale.</a:t>
            </a:r>
            <a:endParaRPr lang="ru-RU" sz="4000" i="1" dirty="0" smtClean="0">
              <a:latin typeface="Georgia" pitchFamily="18" charset="0"/>
            </a:endParaRPr>
          </a:p>
        </p:txBody>
      </p:sp>
      <p:sp>
        <p:nvSpPr>
          <p:cNvPr id="15" name="Text Box 5"/>
          <p:cNvSpPr txBox="1">
            <a:spLocks noChangeArrowheads="1"/>
          </p:cNvSpPr>
          <p:nvPr/>
        </p:nvSpPr>
        <p:spPr bwMode="auto">
          <a:xfrm>
            <a:off x="2123728" y="1628800"/>
            <a:ext cx="66967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ru-RU" sz="2800" dirty="0" smtClean="0">
                <a:latin typeface="Georgia" pitchFamily="18" charset="0"/>
              </a:rPr>
              <a:t>Введите вопрос</a:t>
            </a: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7072330" y="1428736"/>
            <a:ext cx="1857388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428860" y="214290"/>
            <a:ext cx="5832648" cy="120032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Animals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071802" y="1357298"/>
            <a:ext cx="392909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571868" y="5286388"/>
            <a:ext cx="532061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hippo</a:t>
            </a:r>
            <a:r>
              <a:rPr lang="en-US" sz="2800" i="1" dirty="0" smtClean="0">
                <a:latin typeface="Georgia" pitchFamily="18" charset="0"/>
              </a:rPr>
              <a:t>.</a:t>
            </a:r>
            <a:endParaRPr lang="ru-RU" sz="28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7286644" y="1500174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Animals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428860" y="1571612"/>
            <a:ext cx="4857784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4357686" y="4714884"/>
            <a:ext cx="4534794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</a:pPr>
            <a:r>
              <a:rPr lang="en-US" sz="4000" i="1" dirty="0" smtClean="0">
                <a:latin typeface="Georgia" pitchFamily="18" charset="0"/>
              </a:rPr>
              <a:t>It’s a seal</a:t>
            </a:r>
            <a:r>
              <a:rPr lang="en-US" sz="2800" i="1" dirty="0" smtClean="0">
                <a:latin typeface="Georgia" pitchFamily="18" charset="0"/>
              </a:rPr>
              <a:t>.</a:t>
            </a:r>
            <a:endParaRPr lang="ru-RU" sz="2800" i="1" dirty="0" smtClean="0">
              <a:latin typeface="Georgia" pitchFamily="18" charset="0"/>
            </a:endParaRPr>
          </a:p>
        </p:txBody>
      </p:sp>
      <p:pic>
        <p:nvPicPr>
          <p:cNvPr id="9" name="Рисунок 8" descr="Безимени-1.png"/>
          <p:cNvPicPr>
            <a:picLocks noChangeAspect="1"/>
          </p:cNvPicPr>
          <p:nvPr/>
        </p:nvPicPr>
        <p:blipFill>
          <a:blip r:embed="rId4" cstate="screen">
            <a:duotone>
              <a:schemeClr val="accent6">
                <a:shade val="45000"/>
                <a:satMod val="135000"/>
              </a:schemeClr>
              <a:prstClr val="white"/>
            </a:duotone>
            <a:lum bright="-10000"/>
          </a:blip>
          <a:stretch>
            <a:fillRect/>
          </a:stretch>
        </p:blipFill>
        <p:spPr>
          <a:xfrm>
            <a:off x="7286644" y="1500174"/>
            <a:ext cx="1656184" cy="3046126"/>
          </a:xfrm>
          <a:prstGeom prst="rect">
            <a:avLst/>
          </a:prstGeom>
        </p:spPr>
      </p:pic>
      <p:pic>
        <p:nvPicPr>
          <p:cNvPr id="11" name="Рисунок 10" descr="дом-6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screen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193756" y="5949280"/>
            <a:ext cx="770731" cy="67119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267744" y="251937"/>
            <a:ext cx="5832648" cy="1200329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cap="all" dirty="0" smtClean="0">
                <a:latin typeface="Times New Roman" pitchFamily="18" charset="0"/>
                <a:cs typeface="Times New Roman" pitchFamily="18" charset="0"/>
              </a:rPr>
              <a:t>Animals</a:t>
            </a:r>
            <a:endParaRPr lang="ru-RU" sz="4000" b="1" cap="all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16416" y="251937"/>
            <a:ext cx="648072" cy="584775"/>
          </a:xfrm>
          <a:prstGeom prst="rect">
            <a:avLst/>
          </a:prstGeom>
          <a:gradFill>
            <a:gsLst>
              <a:gs pos="0">
                <a:schemeClr val="accent6">
                  <a:lumMod val="60000"/>
                  <a:lumOff val="40000"/>
                </a:schemeClr>
              </a:gs>
              <a:gs pos="35000">
                <a:schemeClr val="accent6">
                  <a:lumMod val="40000"/>
                  <a:lumOff val="6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</a:gsLst>
          </a:gradFill>
          <a:ln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spc="50" dirty="0" smtClean="0">
                <a:ln w="11430">
                  <a:solidFill>
                    <a:srgbClr val="642F04"/>
                  </a:solidFill>
                </a:ln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50</a:t>
            </a:r>
            <a:endParaRPr lang="ru-RU" sz="3200" b="1" spc="50" dirty="0">
              <a:ln w="11430">
                <a:solidFill>
                  <a:srgbClr val="642F04"/>
                </a:solidFill>
              </a:ln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488" y="1500174"/>
            <a:ext cx="4214842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0" y="3316288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  <a:alpha val="50000"/>
              </a:schemeClr>
            </a:prstShdw>
          </a:effectLst>
        </p:spPr>
        <p:txBody>
          <a:bodyPr wrap="none" anchor="ctr">
            <a:spAutoFit/>
          </a:bodyPr>
          <a:lstStyle/>
          <a:p>
            <a:endParaRPr lang="ru-RU"/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2195736" y="1484784"/>
            <a:ext cx="6120680" cy="28469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1100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3"/>
              </a:rPr>
              <a:t>Идея кнопки «домик»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4"/>
              </a:rPr>
              <a:t>Знак вопроса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5"/>
              </a:rPr>
              <a:t>Мудрая сова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  <a:hlinkClick r:id="rId6"/>
              </a:rPr>
              <a:t>Разделитель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267744" y="476672"/>
            <a:ext cx="6624736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200" b="1" cap="none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ИНТЕРНЕТ - РЕСУРСЫ</a:t>
            </a:r>
            <a:endParaRPr lang="ru-RU" sz="32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173847" y="4149080"/>
            <a:ext cx="44668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Сайт: </a:t>
            </a:r>
            <a:r>
              <a:rPr lang="en-US" sz="2400" i="1" dirty="0" smtClean="0">
                <a:latin typeface="Times New Roman" pitchFamily="18" charset="0"/>
                <a:cs typeface="Times New Roman" pitchFamily="18" charset="0"/>
                <a:hlinkClick r:id="rId3"/>
              </a:rPr>
              <a:t>http://elenaranko.ucoz.ru/</a:t>
            </a:r>
            <a:r>
              <a:rPr lang="ru-RU" sz="2400" i="1" dirty="0" smtClean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10" name="AutoShape 7">
            <a:hlinkClick r:id="" action="ppaction://hlinkshowjump?jump=firstslide" highlightClick="1"/>
          </p:cNvPr>
          <p:cNvSpPr>
            <a:spLocks noChangeArrowheads="1"/>
          </p:cNvSpPr>
          <p:nvPr/>
        </p:nvSpPr>
        <p:spPr bwMode="auto">
          <a:xfrm>
            <a:off x="8388350" y="6237288"/>
            <a:ext cx="431800" cy="358775"/>
          </a:xfrm>
          <a:prstGeom prst="actionButtonBeginning">
            <a:avLst/>
          </a:prstGeom>
          <a:gradFill rotWithShape="1">
            <a:gsLst>
              <a:gs pos="0">
                <a:schemeClr val="tx2">
                  <a:lumMod val="20000"/>
                  <a:lumOff val="80000"/>
                </a:schemeClr>
              </a:gs>
              <a:gs pos="100000">
                <a:schemeClr val="tx2">
                  <a:lumMod val="40000"/>
                  <a:lumOff val="60000"/>
                </a:schemeClr>
              </a:gs>
            </a:gsLst>
            <a:path path="rect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FFE7EC">
                <a:gamma/>
                <a:shade val="60000"/>
                <a:invGamma/>
                <a:alpha val="50000"/>
              </a:srgbClr>
            </a:prstShdw>
          </a:effec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C00000"/>
      </a:hlink>
      <a:folHlink>
        <a:srgbClr val="953734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</TotalTime>
  <Words>368</Words>
  <Application>Microsoft Office PowerPoint</Application>
  <PresentationFormat>Экран (4:3)</PresentationFormat>
  <Paragraphs>153</Paragraphs>
  <Slides>29</Slides>
  <Notes>27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23</cp:revision>
  <dcterms:created xsi:type="dcterms:W3CDTF">2014-01-06T16:00:12Z</dcterms:created>
  <dcterms:modified xsi:type="dcterms:W3CDTF">2016-12-13T20:41:40Z</dcterms:modified>
</cp:coreProperties>
</file>