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938AA8-4029-44BA-BDAE-FDE7B4B3F08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2A3F2D-60B7-48D9-9A06-209FBF2BD61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44824"/>
            <a:ext cx="8305800" cy="2151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Современные технологии формирования коммуникативных УУД на уроках английского языка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4826675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английского языка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Штурмина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О.С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«СОШ № 18» 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.п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Лукино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Балахнинского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района, Нижегородской области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44824"/>
            <a:ext cx="6480720" cy="4851920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Проблемный метод обучения 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Разноуровневое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обучение 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Обучение в сотрудничестве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Групповые технологии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Модульное обучение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Информационные технологии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Игровые технологии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критического мышления  (интерактивные технология)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«Языковой портфель»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проектов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Исследовательский метод 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Видео-технологии 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творческих мастерских </a:t>
            </a:r>
            <a:b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Олечка\Фото\Картинки\Фото забавных персонажей для работы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9" y="4365104"/>
            <a:ext cx="2433812" cy="2159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критического мышления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Методики критического мышления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412776"/>
            <a:ext cx="698477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Методика «Кластер»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Методика «Идеал»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Приём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Методика «Рыбья кость» («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Fish bone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»)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Методика «Шесть шляп мышления» («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Six thinking hats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»)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Кейс -  технология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Методика «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инквейн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Олечка\Фото\Картинки\Фото забавных персонажей для работы\PZTvFtGJX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863872"/>
            <a:ext cx="2667566" cy="2772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«Кластер»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47864" y="3140968"/>
            <a:ext cx="2232248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Colours</a:t>
            </a:r>
            <a:endParaRPr lang="ru-RU" sz="3200" dirty="0"/>
          </a:p>
        </p:txBody>
      </p:sp>
      <p:cxnSp>
        <p:nvCxnSpPr>
          <p:cNvPr id="10" name="Прямая соединительная линия 9"/>
          <p:cNvCxnSpPr>
            <a:stCxn id="3" idx="7"/>
          </p:cNvCxnSpPr>
          <p:nvPr/>
        </p:nvCxnSpPr>
        <p:spPr>
          <a:xfrm flipH="1" flipV="1">
            <a:off x="5148065" y="2780928"/>
            <a:ext cx="105142" cy="486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3" idx="0"/>
          </p:cNvCxnSpPr>
          <p:nvPr/>
        </p:nvCxnSpPr>
        <p:spPr>
          <a:xfrm flipH="1" flipV="1">
            <a:off x="4211960" y="2708920"/>
            <a:ext cx="252028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3" idx="1"/>
          </p:cNvCxnSpPr>
          <p:nvPr/>
        </p:nvCxnSpPr>
        <p:spPr>
          <a:xfrm flipH="1" flipV="1">
            <a:off x="3203849" y="2780928"/>
            <a:ext cx="470920" cy="4865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3" idx="5"/>
          </p:cNvCxnSpPr>
          <p:nvPr/>
        </p:nvCxnSpPr>
        <p:spPr>
          <a:xfrm>
            <a:off x="5253207" y="3878520"/>
            <a:ext cx="398913" cy="27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" idx="2"/>
          </p:cNvCxnSpPr>
          <p:nvPr/>
        </p:nvCxnSpPr>
        <p:spPr>
          <a:xfrm flipH="1">
            <a:off x="2843808" y="3573016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555776" y="2204864"/>
            <a:ext cx="9361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3779912" y="2132856"/>
            <a:ext cx="100811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black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4860032" y="2276872"/>
            <a:ext cx="9361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blue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763688" y="3356992"/>
            <a:ext cx="108012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white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5652120" y="3861048"/>
            <a:ext cx="136815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yellow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305800" cy="5783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«Идеал»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628800"/>
            <a:ext cx="31683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основе этой методики проблема: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–identify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обозначить проблему)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debate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обсуди, мозговой штурм)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essential solutions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выдвижение гипотез)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activity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обсуждение) 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– logical conclusions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(выводы)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Олечка\Фото\Картинки\Фото забавных персонажей для работы\5f7jAEGj_0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581128"/>
            <a:ext cx="2653157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 «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556792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известно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Что противоречит восприятию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+  Что является новым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   Что хотел узнать (непонятно)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Олечка\Фото\Картинки\Фото забавных персонажей для работы\FgnpVJST2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365104"/>
            <a:ext cx="1720974" cy="2294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«Рыбья кость»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059832" y="1340768"/>
            <a:ext cx="2664296" cy="13681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cxnSp>
        <p:nvCxnSpPr>
          <p:cNvPr id="6" name="Прямая соединительная линия 5"/>
          <p:cNvCxnSpPr>
            <a:stCxn id="4" idx="3"/>
          </p:cNvCxnSpPr>
          <p:nvPr/>
        </p:nvCxnSpPr>
        <p:spPr>
          <a:xfrm flipH="1">
            <a:off x="4355976" y="2708920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авнобедренный треугольник 6"/>
          <p:cNvSpPr/>
          <p:nvPr/>
        </p:nvSpPr>
        <p:spPr>
          <a:xfrm>
            <a:off x="3347864" y="5373216"/>
            <a:ext cx="2088232" cy="10081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3635896" y="2852936"/>
            <a:ext cx="72008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3635896" y="3429000"/>
            <a:ext cx="72008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3779912" y="4077072"/>
            <a:ext cx="576064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427984" y="2852936"/>
            <a:ext cx="864096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427984" y="3429000"/>
            <a:ext cx="792088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55976" y="4077072"/>
            <a:ext cx="72008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15616" y="3429000"/>
            <a:ext cx="1512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Аргументы «За»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44208" y="3501008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Аргументы «Против»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«Шесть шляп мышления»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268760"/>
            <a:ext cx="70567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Белая шляпа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что мы знаем по этой проблеме?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Чёрная шляпа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критические замечания, недостатки.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Жёлтая шляпа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плюсы, достоинства.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Зелёная шляпа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предложите свой вариант, творческие варианты решения проблемы.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Красная шляпа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чувства, эмоции по данной проблеме.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Синяя шляпа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управление процессом, поднимаем когда сообщается проблема, задача.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Картинки по запросу шесть шляп мышл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536674"/>
            <a:ext cx="2232248" cy="3165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Кейс технология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412776"/>
            <a:ext cx="36724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Кейсовая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ситуация должна быть короткой и лаконичной, актуальной для сегодняшнего дня. Проблема рассматривается с различных сторон.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тексте обязательно наличие личностного отношения к проблеме, текст должен провоцировать дискуссию, диалог.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 descr="D:\Олечка\Фото\Картинки\Фото забавных персонажей для работы\2XDtp9A-L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293096"/>
            <a:ext cx="3331344" cy="2338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Методика «</a:t>
            </a:r>
            <a:r>
              <a:rPr lang="ru-RU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504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Правило 5 строк: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строка – тема, предмет.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строка – описание предмета (2 прилагательных)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строка – 3 глагола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строка – фраза из 4 значимых слов, выражающих сущность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 строка – синоним, обобщающий смысл текста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C:\Users\1\Desktop\b8567cdde3ad4ed86d0e3bc326a8955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77072"/>
            <a:ext cx="3346079" cy="2631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</TotalTime>
  <Words>273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Современные технологии формирования коммуникативных УУД на уроках английского языка</vt:lpstr>
      <vt:lpstr>   Проблемный метод обучения    Разноуровневое обучение    Обучение в сотрудничестве   Групповые технологии   Модульное обучение   Информационные технологии   Игровые технологии   Технология критического мышления  (интерактивные технология)  Технология «Языковой портфель»   Метод проектов  Исследовательский метод    Видео-технологии    Технология творческих мастерских    </vt:lpstr>
      <vt:lpstr>Технология критического мышления  Методики критического мышления</vt:lpstr>
      <vt:lpstr>Методика «Кластер»</vt:lpstr>
      <vt:lpstr>Методика «Идеал»</vt:lpstr>
      <vt:lpstr>Приём «Инсерт»</vt:lpstr>
      <vt:lpstr>Методика «Рыбья кость»</vt:lpstr>
      <vt:lpstr>Методика «Шесть шляп мышления»</vt:lpstr>
      <vt:lpstr>Кейс технология</vt:lpstr>
      <vt:lpstr>Методика «Синквейн»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технологии формирования коммуникативных УУД на уроках английского языка</dc:title>
  <dc:creator>Штурмина</dc:creator>
  <cp:lastModifiedBy>Штурмина</cp:lastModifiedBy>
  <cp:revision>10</cp:revision>
  <dcterms:created xsi:type="dcterms:W3CDTF">2016-03-28T20:41:39Z</dcterms:created>
  <dcterms:modified xsi:type="dcterms:W3CDTF">2017-09-12T19:53:26Z</dcterms:modified>
</cp:coreProperties>
</file>