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9" r:id="rId5"/>
    <p:sldId id="261" r:id="rId6"/>
    <p:sldId id="260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11804-59D1-409F-B550-B89FC30EAC64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2786-205B-480C-A377-4B9DA4770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067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11804-59D1-409F-B550-B89FC30EAC64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2786-205B-480C-A377-4B9DA4770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594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11804-59D1-409F-B550-B89FC30EAC64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2786-205B-480C-A377-4B9DA4770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826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11804-59D1-409F-B550-B89FC30EAC64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2786-205B-480C-A377-4B9DA4770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941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11804-59D1-409F-B550-B89FC30EAC64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2786-205B-480C-A377-4B9DA4770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018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11804-59D1-409F-B550-B89FC30EAC64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2786-205B-480C-A377-4B9DA4770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579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11804-59D1-409F-B550-B89FC30EAC64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2786-205B-480C-A377-4B9DA4770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291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11804-59D1-409F-B550-B89FC30EAC64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2786-205B-480C-A377-4B9DA4770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4705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11804-59D1-409F-B550-B89FC30EAC64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2786-205B-480C-A377-4B9DA4770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540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11804-59D1-409F-B550-B89FC30EAC64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2786-205B-480C-A377-4B9DA4770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924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11804-59D1-409F-B550-B89FC30EAC64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2786-205B-480C-A377-4B9DA4770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6921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11804-59D1-409F-B550-B89FC30EAC64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B2786-205B-480C-A377-4B9DA4770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227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«Знакомство </a:t>
            </a:r>
            <a:r>
              <a:rPr lang="ru-RU" dirty="0" smtClean="0"/>
              <a:t>со звуком </a:t>
            </a:r>
            <a:r>
              <a:rPr lang="en-US" dirty="0" smtClean="0"/>
              <a:t>[</a:t>
            </a:r>
            <a:r>
              <a:rPr lang="ru-RU" dirty="0" smtClean="0"/>
              <a:t>А</a:t>
            </a:r>
            <a:r>
              <a:rPr lang="en-US" dirty="0" smtClean="0"/>
              <a:t>]</a:t>
            </a:r>
            <a:r>
              <a:rPr lang="ru-RU" dirty="0" smtClean="0"/>
              <a:t> и буквой 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5095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15712"/>
            <a:ext cx="9144001" cy="511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600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ru-RU" sz="3500" dirty="0" smtClean="0"/>
              <a:t>Послушай и назови какой первый звук в начале слов</a:t>
            </a:r>
            <a:endParaRPr lang="ru-RU" sz="35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88" b="9929"/>
          <a:stretch/>
        </p:blipFill>
        <p:spPr bwMode="auto">
          <a:xfrm>
            <a:off x="611560" y="1310950"/>
            <a:ext cx="3462277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836712"/>
            <a:ext cx="3200400" cy="379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" t="10839" r="581" b="4594"/>
          <a:stretch/>
        </p:blipFill>
        <p:spPr bwMode="auto">
          <a:xfrm>
            <a:off x="5589097" y="4118782"/>
            <a:ext cx="3343282" cy="2703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7651" y="3687214"/>
            <a:ext cx="2224984" cy="313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7404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5000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sz="35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Temp\Rar$DR48.416\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48680"/>
            <a:ext cx="8891392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877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8" r="3117"/>
          <a:stretch/>
        </p:blipFill>
        <p:spPr bwMode="auto">
          <a:xfrm>
            <a:off x="107504" y="0"/>
            <a:ext cx="9036495" cy="6553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8892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У               А</a:t>
            </a:r>
            <a:endParaRPr lang="ru-RU" sz="8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1835696" y="3284984"/>
            <a:ext cx="1008112" cy="100811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5724128" y="2492896"/>
            <a:ext cx="1944216" cy="19442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007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Хлопни в ладоши,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если Услышишь звук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9002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Послушайте стихотворение: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Высока и стройна буква А</a:t>
            </a:r>
          </a:p>
          <a:p>
            <a:pPr marL="0" indent="0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Очень похожа на арку она.</a:t>
            </a:r>
          </a:p>
          <a:p>
            <a:pPr marL="0" indent="0">
              <a:buNone/>
            </a:pP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4800" i="1" dirty="0" smtClean="0">
                <a:latin typeface="Times New Roman" pitchFamily="18" charset="0"/>
                <a:cs typeface="Times New Roman" pitchFamily="18" charset="0"/>
              </a:rPr>
              <a:t>(покажите пальцами букву А)</a:t>
            </a:r>
            <a:endParaRPr lang="ru-RU" sz="48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9727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2.infourok.ru/uploads/ex/0841/000042d8-dc467c82/640/img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2708920"/>
            <a:ext cx="2016224" cy="23762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563888" y="2708920"/>
            <a:ext cx="2160240" cy="28803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228184" y="2708920"/>
            <a:ext cx="2808312" cy="31683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93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53</Words>
  <Application>Microsoft Office PowerPoint</Application>
  <PresentationFormat>Экран (4:3)</PresentationFormat>
  <Paragraphs>11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«Знакомство со звуком [А] и буквой А»</vt:lpstr>
      <vt:lpstr>Презентация PowerPoint</vt:lpstr>
      <vt:lpstr>Послушай и назови какой первый звук в начале слов</vt:lpstr>
      <vt:lpstr>Презентация PowerPoint</vt:lpstr>
      <vt:lpstr>Презентация PowerPoint</vt:lpstr>
      <vt:lpstr>Презентация PowerPoint</vt:lpstr>
      <vt:lpstr>У               А</vt:lpstr>
      <vt:lpstr>Хлопни в ладоши, если Услышишь звук  [А]</vt:lpstr>
      <vt:lpstr>Послушайте стихотворение: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«знакомство со звуком [А] и буквой А»</dc:title>
  <dc:creator>Natalia</dc:creator>
  <cp:lastModifiedBy>admin665</cp:lastModifiedBy>
  <cp:revision>12</cp:revision>
  <dcterms:created xsi:type="dcterms:W3CDTF">2016-10-02T16:50:12Z</dcterms:created>
  <dcterms:modified xsi:type="dcterms:W3CDTF">2017-09-13T03:56:55Z</dcterms:modified>
</cp:coreProperties>
</file>