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Александр Грин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«АЛЫЕ ПАРУСА»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3409">
            <a:off x="6132340" y="2757204"/>
            <a:ext cx="2776273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55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Александр Гриневский, известный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псевдонимом Александр Грин, родился 23 августа 1880 года в уездном городке Вятской губернии под названием Слободской. 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1906 года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Грин начинает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заниматься литературой. Свое первое произведение «Заслуга рядового Пантелеева» он опубликовал, подписавшись «А.С.Г.». В рассказе описывались беспорядки, происходившие в армии. </a:t>
            </a:r>
          </a:p>
        </p:txBody>
      </p:sp>
      <p:pic>
        <p:nvPicPr>
          <p:cNvPr id="1026" name="Picture 2" descr="C:\Users\User\Downloads\a-gr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37112"/>
            <a:ext cx="1785600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73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Первым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рассказом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Александра Грина,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дошедшим до читателей, стало произведение «В Италию». Оно было опубликовано в «Биржевых ведомостях». </a:t>
            </a:r>
            <a:endParaRPr lang="ru-RU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1908 году Грин выпустил сборник рассказов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«Шапка-невидимка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1919 году писатель попадает в армейские ряды в качестве связиста, однако вскоре его поражает тиф. После выздоровления Александру выделяют комнату в Петербурге, и в его жизни наступает тихий период, в течение которого из-под его пера выходят знаменитые «Алые паруса». Это произведение он посвятил своей супруге Нине Мироновой, с ней познакомился в 1918 году. Через три года они стали мужем и женой и провели вместе одиннадцать счастливых лет.</a:t>
            </a:r>
            <a:r>
              <a:rPr lang="ru-RU" dirty="0">
                <a:solidFill>
                  <a:srgbClr val="444444"/>
                </a:solidFill>
                <a:latin typeface="Trebuchet MS"/>
              </a:rPr>
              <a:t/>
            </a:r>
            <a:br>
              <a:rPr lang="ru-RU" dirty="0">
                <a:solidFill>
                  <a:srgbClr val="444444"/>
                </a:solidFill>
                <a:latin typeface="Trebuchet MS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15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«алые  ПАРУСА»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457" y="1752600"/>
            <a:ext cx="5823086" cy="4373563"/>
          </a:xfrm>
        </p:spPr>
      </p:pic>
    </p:spTree>
    <p:extLst>
      <p:ext uri="{BB962C8B-B14F-4D97-AF65-F5344CB8AC3E}">
        <p14:creationId xmlns:p14="http://schemas.microsoft.com/office/powerpoint/2010/main" val="268221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Характеристика героев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ЛОНГРЕН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763" y="2438400"/>
            <a:ext cx="2489561" cy="3687763"/>
          </a:xfrm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Лонгрен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вдовец. Жена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Лонгрена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умирает, когда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находится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плавании.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это время всего 3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месяца.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росает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морскую службу, чтобы воспитывать дочь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Лонгрен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делает игрушки-модели, чтобы прокормить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семью.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Малообщительный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замкнутый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человек.</a:t>
            </a:r>
          </a:p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Дочь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становится смыслом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всей его жизни.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7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живет в приморской деревне </a:t>
            </a:r>
            <a:r>
              <a:rPr lang="ru-RU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Каперна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вместе с отцом.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омогает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отцу мастерить и продавать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игрушки.</a:t>
            </a:r>
          </a:p>
          <a:p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«Девочка росла без подруг».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"...все, что она видела, чем жила, что было вокруг, становилось кружевом тайн в образе повседневности..." </a:t>
            </a:r>
            <a:endParaRPr lang="ru-RU" sz="1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смотрит на окружающий мир как на тайну. Она ищет в простых вещах глубокий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смысл.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"...Когда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исполнилось восемь лет, отец выучил ее читать и писать..."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72816"/>
            <a:ext cx="3206880" cy="4716000"/>
          </a:xfrm>
        </p:spPr>
      </p:pic>
    </p:spTree>
    <p:extLst>
      <p:ext uri="{BB962C8B-B14F-4D97-AF65-F5344CB8AC3E}">
        <p14:creationId xmlns:p14="http://schemas.microsoft.com/office/powerpoint/2010/main" val="340433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очаровательная, хорошенькая 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девушка</a:t>
            </a:r>
            <a:r>
              <a:rPr lang="ru-RU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User\Downloads\72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3239989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974" y="1772816"/>
            <a:ext cx="1719256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45778703_Alye_parusa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04864"/>
            <a:ext cx="26670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wnloads\115146652_pOw9k8nPLb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54826"/>
            <a:ext cx="2158758" cy="30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Downloads\31eb8763f700c703fd6d44c135b2b2f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738" y="4365104"/>
            <a:ext cx="3143250" cy="213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40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АРТУР грэй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4"/>
            <a:ext cx="2841083" cy="2628000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«…родился с живой душой»</a:t>
            </a:r>
          </a:p>
          <a:p>
            <a:r>
              <a:rPr lang="ru-RU" sz="2400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Грэй рос пытливым ребенком. Он любил изучать окружающий </a:t>
            </a:r>
            <a:r>
              <a:rPr lang="ru-RU" sz="24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мир.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108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924" y="3789040"/>
            <a:ext cx="5348574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05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Грэй родился в богатой семье и вырос в настоящем </a:t>
            </a:r>
            <a:r>
              <a:rPr lang="ru-RU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замке.</a:t>
            </a:r>
          </a:p>
          <a:p>
            <a:r>
              <a:rPr lang="ru-RU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Отец Грэя - важный государственный </a:t>
            </a:r>
            <a:r>
              <a:rPr lang="ru-RU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человек.</a:t>
            </a:r>
          </a:p>
          <a:p>
            <a:r>
              <a:rPr lang="ru-RU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Мать Грэя очень любила сына и баловала </a:t>
            </a:r>
            <a:r>
              <a:rPr lang="ru-RU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его.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Грэй рос непослушным, причудливым </a:t>
            </a:r>
            <a:r>
              <a:rPr lang="ru-RU" sz="24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мальчиком.</a:t>
            </a:r>
          </a:p>
          <a:p>
            <a:r>
              <a:rPr lang="ru-RU" sz="24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детстве Грэй читал </a:t>
            </a:r>
            <a:r>
              <a:rPr lang="ru-RU" sz="24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книги.</a:t>
            </a:r>
          </a:p>
          <a:p>
            <a:r>
              <a:rPr lang="ru-RU" sz="2400" dirty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Грэй вырос в полной свободе. Он всегда делал то, что </a:t>
            </a:r>
            <a:r>
              <a:rPr lang="ru-RU" sz="2400" dirty="0" smtClean="0">
                <a:solidFill>
                  <a:srgbClr val="3C3C3C"/>
                </a:solidFill>
                <a:latin typeface="Times New Roman" pitchFamily="18" charset="0"/>
                <a:cs typeface="Times New Roman" pitchFamily="18" charset="0"/>
              </a:rPr>
              <a:t>хотел.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wnloads\gre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05064"/>
            <a:ext cx="3205566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924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ownloads\i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700808"/>
            <a:ext cx="39624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"...в его думающих глазах отразился блеск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...»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"...Грэй шел к цели с стиснутыми зубами и побледневшим лицом. Он выносил беспокойный труд с решительным напряжением воли, чувствуя, что ему становится все легче и легче по мере того, как суровый корабль вламывался в его организм, а неумение заменялось привычкой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...»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Грэй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становится капитаном собственного корабля "Секрет":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User\Downloads\i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36864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3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Алые паруса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«…я понял одну нехитрую истину. Она в том, чтобы делать так называемые чудеса своими руками. Когда для человека главное – получать дражайший пятак, легко дать этот пятак, но, когда душа таит зерно пламенного растения – чуда, сделай ему это чудо, если ты в состоянии. Новая душа будет у него и новая у тебя…» 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Грэй)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69271"/>
            <a:ext cx="4038600" cy="2906883"/>
          </a:xfrm>
        </p:spPr>
      </p:pic>
    </p:spTree>
    <p:extLst>
      <p:ext uri="{BB962C8B-B14F-4D97-AF65-F5344CB8AC3E}">
        <p14:creationId xmlns:p14="http://schemas.microsoft.com/office/powerpoint/2010/main" val="512165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Продуктивное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latin typeface="Times New Roman" pitchFamily="18" charset="0"/>
                <a:ea typeface="Batang"/>
                <a:cs typeface="Times New Roman" pitchFamily="18" charset="0"/>
              </a:rPr>
              <a:t>Тема:</a:t>
            </a:r>
            <a:r>
              <a:rPr lang="ru-RU" sz="1400" b="1" dirty="0">
                <a:latin typeface="Times New Roman" pitchFamily="18" charset="0"/>
                <a:ea typeface="Batang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А.А. Грин. Феерия «Алые паруса».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latin typeface="Times New Roman" pitchFamily="18" charset="0"/>
                <a:ea typeface="Batang"/>
                <a:cs typeface="Times New Roman" pitchFamily="18" charset="0"/>
              </a:rPr>
              <a:t>Компетенция: </a:t>
            </a:r>
            <a:r>
              <a:rPr lang="ru-RU" sz="1400" b="1" dirty="0">
                <a:latin typeface="Times New Roman" pitchFamily="18" charset="0"/>
                <a:ea typeface="Batang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ea typeface="Batang"/>
                <a:cs typeface="Times New Roman" pitchFamily="18" charset="0"/>
              </a:rPr>
              <a:t>читательская,  коммуникативная.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latin typeface="Times New Roman" pitchFamily="18" charset="0"/>
                <a:ea typeface="Batang"/>
                <a:cs typeface="Times New Roman" pitchFamily="18" charset="0"/>
              </a:rPr>
              <a:t>Стимул:</a:t>
            </a:r>
            <a:r>
              <a:rPr lang="ru-RU" sz="1400" b="1" dirty="0">
                <a:solidFill>
                  <a:srgbClr val="333333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ea typeface="Batang"/>
                <a:cs typeface="Times New Roman" pitchFamily="18" charset="0"/>
              </a:rPr>
              <a:t>«Из этой книги я узнал одну истину…» - счастье можно сделать своими руками; - нужно верить в любовь и идти к своей судьбе». </a:t>
            </a:r>
            <a:r>
              <a:rPr lang="ru-RU" sz="1400" dirty="0">
                <a:solidFill>
                  <a:srgbClr val="333333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Останутся ли алые паруса  символом сбывшейся мечты навсегда?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latin typeface="Times New Roman" pitchFamily="18" charset="0"/>
                <a:ea typeface="Batang"/>
                <a:cs typeface="Times New Roman" pitchFamily="18" charset="0"/>
              </a:rPr>
              <a:t>Задачная формулировка</a:t>
            </a:r>
            <a:r>
              <a:rPr lang="ru-RU" sz="1400" b="1" dirty="0">
                <a:latin typeface="Times New Roman" pitchFamily="18" charset="0"/>
                <a:ea typeface="Batang"/>
                <a:cs typeface="Times New Roman" pitchFamily="18" charset="0"/>
              </a:rPr>
              <a:t>:  </a:t>
            </a:r>
            <a:r>
              <a:rPr lang="ru-RU" sz="1400" dirty="0">
                <a:latin typeface="Times New Roman" pitchFamily="18" charset="0"/>
                <a:ea typeface="Batang"/>
                <a:cs typeface="Times New Roman" pitchFamily="18" charset="0"/>
              </a:rPr>
              <a:t>подберите строки из произведения, которые могли бы стать названиями к этой иллюстрации, и объясните свой выбор.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latin typeface="Times New Roman" pitchFamily="18" charset="0"/>
                <a:ea typeface="Batang"/>
                <a:cs typeface="Times New Roman" pitchFamily="18" charset="0"/>
              </a:rPr>
              <a:t> </a:t>
            </a:r>
            <a:r>
              <a:rPr lang="ru-RU" sz="1400" b="1" i="1" dirty="0">
                <a:latin typeface="Times New Roman" pitchFamily="18" charset="0"/>
                <a:ea typeface="Batang"/>
                <a:cs typeface="Times New Roman" pitchFamily="18" charset="0"/>
              </a:rPr>
              <a:t>Инструмент оценивания:</a:t>
            </a:r>
            <a:r>
              <a:rPr lang="ru-RU" sz="1400" b="1" dirty="0">
                <a:latin typeface="Times New Roman" pitchFamily="18" charset="0"/>
                <a:ea typeface="Batang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ea typeface="Batang"/>
                <a:cs typeface="Times New Roman" pitchFamily="18" charset="0"/>
              </a:rPr>
              <a:t>критерии</a:t>
            </a:r>
            <a:r>
              <a:rPr lang="ru-RU" sz="1400" dirty="0" smtClean="0">
                <a:latin typeface="Times New Roman" pitchFamily="18" charset="0"/>
                <a:ea typeface="Batang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Критерии оценивания: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понимание темы,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знание текста.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881" y="2565570"/>
            <a:ext cx="3348000" cy="33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118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4" y="1752600"/>
            <a:ext cx="7289271" cy="4373563"/>
          </a:xfrm>
        </p:spPr>
      </p:pic>
    </p:spTree>
    <p:extLst>
      <p:ext uri="{BB962C8B-B14F-4D97-AF65-F5344CB8AC3E}">
        <p14:creationId xmlns:p14="http://schemas.microsoft.com/office/powerpoint/2010/main" val="4270631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225</TotalTime>
  <Words>538</Words>
  <Application>Microsoft Office PowerPoint</Application>
  <PresentationFormat>Экран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Аптека</vt:lpstr>
      <vt:lpstr>Александр Грин «АЛЫЕ ПАРУСА»</vt:lpstr>
      <vt:lpstr>Презентация PowerPoint</vt:lpstr>
      <vt:lpstr>Презентация PowerPoint</vt:lpstr>
      <vt:lpstr>«алые  ПАРУСА»</vt:lpstr>
      <vt:lpstr>Характеристика героев</vt:lpstr>
      <vt:lpstr>ассоль</vt:lpstr>
      <vt:lpstr>   Ассоль - очаровательная, хорошенькая девушка  </vt:lpstr>
      <vt:lpstr>АРТУР грэй</vt:lpstr>
      <vt:lpstr>Презентация PowerPoint</vt:lpstr>
      <vt:lpstr>Презентация PowerPoint</vt:lpstr>
      <vt:lpstr>Алые паруса</vt:lpstr>
      <vt:lpstr>Продуктивное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23</cp:revision>
  <dcterms:created xsi:type="dcterms:W3CDTF">2017-08-18T05:53:37Z</dcterms:created>
  <dcterms:modified xsi:type="dcterms:W3CDTF">2017-08-20T16:03:59Z</dcterms:modified>
</cp:coreProperties>
</file>