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t>21.09.2016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t>21.09.2016</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75656" y="404664"/>
            <a:ext cx="7406640" cy="1472184"/>
          </a:xfrm>
        </p:spPr>
        <p:txBody>
          <a:bodyPr/>
          <a:lstStyle/>
          <a:p>
            <a:r>
              <a:rPr lang="ru-RU" dirty="0" smtClean="0"/>
              <a:t>ТЕХНИКА ОРИГАМИ</a:t>
            </a:r>
            <a:endParaRPr lang="ru-RU" dirty="0"/>
          </a:p>
        </p:txBody>
      </p:sp>
      <p:sp>
        <p:nvSpPr>
          <p:cNvPr id="3" name="Подзаголовок 2"/>
          <p:cNvSpPr>
            <a:spLocks noGrp="1"/>
          </p:cNvSpPr>
          <p:nvPr>
            <p:ph type="subTitle" idx="1"/>
          </p:nvPr>
        </p:nvSpPr>
        <p:spPr/>
        <p:txBody>
          <a:bodyPr/>
          <a:lstStyle/>
          <a:p>
            <a:r>
              <a:rPr lang="ru-RU" dirty="0" smtClean="0"/>
              <a:t>ОСЕННИЙ ЛИСТ</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276872"/>
            <a:ext cx="4000500" cy="351472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3771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69716"/>
            <a:ext cx="7560840" cy="5448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701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49767">
            <a:off x="686006" y="-346829"/>
            <a:ext cx="8706612" cy="7282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680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11081"/>
            <a:ext cx="8172400" cy="6832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0425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16632"/>
            <a:ext cx="8100392" cy="1200329"/>
          </a:xfrm>
          <a:prstGeom prst="rect">
            <a:avLst/>
          </a:prstGeom>
        </p:spPr>
        <p:txBody>
          <a:bodyPr wrap="square">
            <a:spAutoFit/>
          </a:bodyPr>
          <a:lstStyle/>
          <a:p>
            <a:r>
              <a:rPr lang="ru-RU" dirty="0"/>
              <a:t>Чтобы сделать осенние листья из бумаги для такого чудесного венка на дверь, понадобится по десять листов цветной бумаги размером 8 х 8 сантиметров на один листочек. Можно использовать листы поменьше или побольше, главное, чтобы это был квадрат.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316961"/>
            <a:ext cx="6667500" cy="5458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4707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10607" y="116632"/>
            <a:ext cx="7884368" cy="5909310"/>
          </a:xfrm>
          <a:prstGeom prst="rect">
            <a:avLst/>
          </a:prstGeom>
        </p:spPr>
        <p:txBody>
          <a:bodyPr wrap="square">
            <a:spAutoFit/>
          </a:bodyPr>
          <a:lstStyle/>
          <a:p>
            <a:r>
              <a:rPr lang="ru-RU" b="1" dirty="0">
                <a:solidFill>
                  <a:srgbClr val="000000"/>
                </a:solidFill>
                <a:latin typeface="Arial"/>
              </a:rPr>
              <a:t>Инструкция по созданию венка из осенних бумажных листьев: </a:t>
            </a:r>
            <a:r>
              <a:rPr lang="ru-RU" dirty="0">
                <a:solidFill>
                  <a:srgbClr val="000000"/>
                </a:solidFill>
                <a:latin typeface="Arial"/>
              </a:rPr>
              <a:t>Возьмите один лист бумаги. Сложите его пополам, чтобы получился треугольник. Разверните лист и положите его одним из углов вверх. Сложите левый и правый угол ромба к центральной линии сгиба, как на картинке 1</a:t>
            </a:r>
            <a:r>
              <a:rPr lang="ru-RU" dirty="0" smtClean="0">
                <a:solidFill>
                  <a:srgbClr val="000000"/>
                </a:solidFill>
                <a:latin typeface="Arial"/>
              </a:rPr>
              <a:t>.</a:t>
            </a:r>
          </a:p>
          <a:p>
            <a:r>
              <a:rPr lang="ru-RU" dirty="0" smtClean="0">
                <a:solidFill>
                  <a:srgbClr val="000000"/>
                </a:solidFill>
                <a:latin typeface="Arial"/>
              </a:rPr>
              <a:t> </a:t>
            </a:r>
            <a:r>
              <a:rPr lang="ru-RU" dirty="0">
                <a:solidFill>
                  <a:srgbClr val="000000"/>
                </a:solidFill>
                <a:latin typeface="Arial"/>
              </a:rPr>
              <a:t>Новые левый и правый угол фигуры снова заверните к центру, как на картинке 1. </a:t>
            </a:r>
            <a:endParaRPr lang="ru-RU" dirty="0" smtClean="0">
              <a:solidFill>
                <a:srgbClr val="000000"/>
              </a:solidFill>
              <a:latin typeface="Arial"/>
            </a:endParaRPr>
          </a:p>
          <a:p>
            <a:r>
              <a:rPr lang="ru-RU" dirty="0" smtClean="0">
                <a:solidFill>
                  <a:srgbClr val="000000"/>
                </a:solidFill>
                <a:latin typeface="Arial"/>
              </a:rPr>
              <a:t>Сделайте </a:t>
            </a:r>
            <a:r>
              <a:rPr lang="ru-RU" dirty="0">
                <a:solidFill>
                  <a:srgbClr val="000000"/>
                </a:solidFill>
                <a:latin typeface="Arial"/>
              </a:rPr>
              <a:t>три штуки таких деталей, как в пункте 4. </a:t>
            </a:r>
            <a:endParaRPr lang="ru-RU" dirty="0" smtClean="0">
              <a:solidFill>
                <a:srgbClr val="000000"/>
              </a:solidFill>
              <a:latin typeface="Arial"/>
            </a:endParaRPr>
          </a:p>
          <a:p>
            <a:r>
              <a:rPr lang="ru-RU" dirty="0" smtClean="0">
                <a:solidFill>
                  <a:srgbClr val="000000"/>
                </a:solidFill>
                <a:latin typeface="Arial"/>
              </a:rPr>
              <a:t>Сделайте </a:t>
            </a:r>
            <a:r>
              <a:rPr lang="ru-RU" dirty="0">
                <a:solidFill>
                  <a:srgbClr val="000000"/>
                </a:solidFill>
                <a:latin typeface="Arial"/>
              </a:rPr>
              <a:t>шесть штук таких частей, как в пункте 5</a:t>
            </a:r>
            <a:r>
              <a:rPr lang="ru-RU" dirty="0" smtClean="0">
                <a:solidFill>
                  <a:srgbClr val="000000"/>
                </a:solidFill>
                <a:latin typeface="Arial"/>
              </a:rPr>
              <a:t>.</a:t>
            </a:r>
          </a:p>
          <a:p>
            <a:r>
              <a:rPr lang="ru-RU" dirty="0" smtClean="0">
                <a:solidFill>
                  <a:srgbClr val="000000"/>
                </a:solidFill>
                <a:latin typeface="Arial"/>
              </a:rPr>
              <a:t> </a:t>
            </a:r>
            <a:r>
              <a:rPr lang="ru-RU" dirty="0">
                <a:solidFill>
                  <a:srgbClr val="000000"/>
                </a:solidFill>
                <a:latin typeface="Arial"/>
              </a:rPr>
              <a:t>Возьмите одну деталь из пункта 4 и две - из пункта 5. </a:t>
            </a:r>
            <a:endParaRPr lang="ru-RU" dirty="0" smtClean="0">
              <a:solidFill>
                <a:srgbClr val="000000"/>
              </a:solidFill>
              <a:latin typeface="Arial"/>
            </a:endParaRPr>
          </a:p>
          <a:p>
            <a:r>
              <a:rPr lang="ru-RU" dirty="0" smtClean="0">
                <a:solidFill>
                  <a:srgbClr val="000000"/>
                </a:solidFill>
                <a:latin typeface="Arial"/>
              </a:rPr>
              <a:t>Сложите </a:t>
            </a:r>
            <a:r>
              <a:rPr lang="ru-RU" dirty="0">
                <a:solidFill>
                  <a:srgbClr val="000000"/>
                </a:solidFill>
                <a:latin typeface="Arial"/>
              </a:rPr>
              <a:t>три части, как показано на картинке 2. </a:t>
            </a:r>
            <a:endParaRPr lang="ru-RU" dirty="0" smtClean="0">
              <a:solidFill>
                <a:srgbClr val="000000"/>
              </a:solidFill>
              <a:latin typeface="Arial"/>
            </a:endParaRPr>
          </a:p>
          <a:p>
            <a:r>
              <a:rPr lang="ru-RU" dirty="0" smtClean="0">
                <a:solidFill>
                  <a:srgbClr val="000000"/>
                </a:solidFill>
                <a:latin typeface="Arial"/>
              </a:rPr>
              <a:t>Смажьте </a:t>
            </a:r>
            <a:r>
              <a:rPr lang="ru-RU" dirty="0">
                <a:solidFill>
                  <a:srgbClr val="000000"/>
                </a:solidFill>
                <a:latin typeface="Arial"/>
              </a:rPr>
              <a:t>клеем верхнюю часть и приклейте к ней нижнее две. Сделайте таким же образом еще две детали. </a:t>
            </a:r>
            <a:endParaRPr lang="ru-RU" dirty="0" smtClean="0">
              <a:solidFill>
                <a:srgbClr val="000000"/>
              </a:solidFill>
              <a:latin typeface="Arial"/>
            </a:endParaRPr>
          </a:p>
          <a:p>
            <a:r>
              <a:rPr lang="ru-RU" dirty="0" smtClean="0">
                <a:solidFill>
                  <a:srgbClr val="000000"/>
                </a:solidFill>
                <a:latin typeface="Arial"/>
              </a:rPr>
              <a:t>Склейте </a:t>
            </a:r>
            <a:r>
              <a:rPr lang="ru-RU" dirty="0">
                <a:solidFill>
                  <a:srgbClr val="000000"/>
                </a:solidFill>
                <a:latin typeface="Arial"/>
              </a:rPr>
              <a:t>между собой все три составных, как показано на картинке 3. Надо каждую составную деталь накладывать на другую. В результате у вас получится готовый листик. </a:t>
            </a:r>
            <a:endParaRPr lang="ru-RU" dirty="0" smtClean="0">
              <a:solidFill>
                <a:srgbClr val="000000"/>
              </a:solidFill>
              <a:latin typeface="Arial"/>
            </a:endParaRPr>
          </a:p>
          <a:p>
            <a:r>
              <a:rPr lang="ru-RU" dirty="0" smtClean="0">
                <a:solidFill>
                  <a:srgbClr val="000000"/>
                </a:solidFill>
                <a:latin typeface="Arial"/>
              </a:rPr>
              <a:t>Теперь </a:t>
            </a:r>
            <a:r>
              <a:rPr lang="ru-RU" dirty="0">
                <a:solidFill>
                  <a:srgbClr val="000000"/>
                </a:solidFill>
                <a:latin typeface="Arial"/>
              </a:rPr>
              <a:t>можно сделать веточку. Приклеиваем к задней стороне готового листика бумагу так, чтобы выглядывал один угол (ромбом). Подрежьте приклеенный лист бумаги с двух сторон и сложите его, как показано на картинке снизу. Один осенний лист из бумаги полностью готов. Сделайте еще несколько листочков и соедините их в форму венка. </a:t>
            </a:r>
            <a:endParaRPr lang="ru-RU" dirty="0"/>
          </a:p>
        </p:txBody>
      </p:sp>
    </p:spTree>
    <p:extLst>
      <p:ext uri="{BB962C8B-B14F-4D97-AF65-F5344CB8AC3E}">
        <p14:creationId xmlns:p14="http://schemas.microsoft.com/office/powerpoint/2010/main" val="82750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89" y="188640"/>
            <a:ext cx="8271011"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7986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908720"/>
            <a:ext cx="6301961" cy="548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23726" y="262678"/>
            <a:ext cx="4248472" cy="369332"/>
          </a:xfrm>
          <a:prstGeom prst="rect">
            <a:avLst/>
          </a:prstGeom>
          <a:noFill/>
        </p:spPr>
        <p:txBody>
          <a:bodyPr wrap="square" rtlCol="0">
            <a:spAutoFit/>
          </a:bodyPr>
          <a:lstStyle/>
          <a:p>
            <a:r>
              <a:rPr lang="ru-RU" dirty="0" smtClean="0"/>
              <a:t>Другой вариант</a:t>
            </a:r>
            <a:endParaRPr lang="ru-RU" dirty="0"/>
          </a:p>
        </p:txBody>
      </p:sp>
    </p:spTree>
    <p:extLst>
      <p:ext uri="{BB962C8B-B14F-4D97-AF65-F5344CB8AC3E}">
        <p14:creationId xmlns:p14="http://schemas.microsoft.com/office/powerpoint/2010/main" val="23114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8953" y="188640"/>
            <a:ext cx="8172400" cy="1754326"/>
          </a:xfrm>
          <a:prstGeom prst="rect">
            <a:avLst/>
          </a:prstGeom>
        </p:spPr>
        <p:txBody>
          <a:bodyPr wrap="square">
            <a:spAutoFit/>
          </a:bodyPr>
          <a:lstStyle/>
          <a:p>
            <a:r>
              <a:rPr lang="ru-RU" dirty="0"/>
              <a:t>Цветовое предпочтение: красный; оранжевый; желтый; коричневый; </a:t>
            </a:r>
            <a:r>
              <a:rPr lang="ru-RU" dirty="0" smtClean="0"/>
              <a:t>зеленый. Главное</a:t>
            </a:r>
            <a:r>
              <a:rPr lang="ru-RU" dirty="0"/>
              <a:t>, чтобы </a:t>
            </a:r>
            <a:r>
              <a:rPr lang="ru-RU" dirty="0" smtClean="0"/>
              <a:t> оттенок бумаги </a:t>
            </a:r>
            <a:r>
              <a:rPr lang="ru-RU" dirty="0"/>
              <a:t>был из осенней палитры, с нотками красного и желтого. Орнамент можно выбирать любой: геометрический (</a:t>
            </a:r>
            <a:r>
              <a:rPr lang="ru-RU" dirty="0" err="1"/>
              <a:t>полосочки</a:t>
            </a:r>
            <a:r>
              <a:rPr lang="ru-RU" dirty="0"/>
              <a:t>, ромбики, клеточка и так далее), абстрактный или даже с изображением листиков). Также потребуются ножницы и клей. В некоторых случаях удобнее пользоваться клеем-карандашом.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1942966"/>
            <a:ext cx="4633888" cy="468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9575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688" y="95250"/>
            <a:ext cx="5000625" cy="666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773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8313" y="547688"/>
            <a:ext cx="5667375"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144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116632"/>
            <a:ext cx="8100392" cy="1569660"/>
          </a:xfrm>
          <a:prstGeom prst="rect">
            <a:avLst/>
          </a:prstGeom>
        </p:spPr>
        <p:txBody>
          <a:bodyPr wrap="square">
            <a:spAutoFit/>
          </a:bodyPr>
          <a:lstStyle/>
          <a:p>
            <a:r>
              <a:rPr lang="ru-RU" sz="1600" dirty="0"/>
              <a:t>Инструкция, как сделать в технике оригами осенние листья из бумаги, напоминающие кленовые (вторая основная форма): Берем лист формата А4 и складываем его пополам. Проводим карандашом линию от одного угла до противоположного. Рисуем зигзагообразную, похожую на елочку, линию поверх прямой. Вырезаем по намеченному контуру (картинка 1). Складываем получившийся лист бумаги гармошкой. Делаем стебелек (картинка 2). Склеиваем детали между собой (картинка 2). </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686292"/>
            <a:ext cx="5667375"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9794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692696"/>
            <a:ext cx="7740351" cy="54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07664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TotalTime>
  <Words>405</Words>
  <Application>Microsoft Office PowerPoint</Application>
  <PresentationFormat>Экран (4:3)</PresentationFormat>
  <Paragraphs>15</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Солнцестояние</vt:lpstr>
      <vt:lpstr>ТЕХНИКА ОРИГАМИ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ТЕХНИКА ОРИГАМИ</dc:title>
  <dc:creator>Bymer</dc:creator>
  <cp:lastModifiedBy>Bymer</cp:lastModifiedBy>
  <cp:revision>3</cp:revision>
  <dcterms:created xsi:type="dcterms:W3CDTF">2016-09-21T04:24:26Z</dcterms:created>
  <dcterms:modified xsi:type="dcterms:W3CDTF">2016-09-21T04:50:34Z</dcterms:modified>
</cp:coreProperties>
</file>