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9/17/2017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metod-kopilka.ru/images/doc/59/60374/2/im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09800" y="6248400"/>
            <a:ext cx="6934200" cy="1220787"/>
          </a:xfrm>
        </p:spPr>
        <p:txBody>
          <a:bodyPr>
            <a:normAutofit/>
          </a:bodyPr>
          <a:lstStyle/>
          <a:p>
            <a:pPr algn="r"/>
            <a:r>
              <a:rPr lang="ru-RU" sz="1800" dirty="0" smtClean="0"/>
              <a:t>Составил: Учитель физической культуры </a:t>
            </a:r>
            <a:br>
              <a:rPr lang="ru-RU" sz="1800" dirty="0" smtClean="0"/>
            </a:br>
            <a:r>
              <a:rPr lang="ru-RU" sz="1800" dirty="0" smtClean="0"/>
              <a:t>Мещериков </a:t>
            </a:r>
            <a:r>
              <a:rPr lang="ru-RU" sz="1800" dirty="0" err="1" smtClean="0"/>
              <a:t>Серегй</a:t>
            </a:r>
            <a:r>
              <a:rPr lang="ru-RU" sz="1800" dirty="0" smtClean="0"/>
              <a:t> </a:t>
            </a:r>
            <a:r>
              <a:rPr lang="ru-RU" sz="1800" dirty="0" err="1" smtClean="0"/>
              <a:t>владимирович</a:t>
            </a:r>
            <a:endParaRPr lang="ru-RU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Физкультминутка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rmAutofit/>
          </a:bodyPr>
          <a:lstStyle/>
          <a:p>
            <a:pPr marL="0" indent="360363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- это небольшой комплекс специально подобранных упражнений для снятия возможного утомления с определенных групп мышц ребенка и взрослого.</a:t>
            </a:r>
          </a:p>
          <a:p>
            <a:pPr marL="0" indent="360363">
              <a:buNone/>
            </a:pPr>
            <a:r>
              <a:rPr lang="ru-RU" u="sng" dirty="0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Цель физкультминуток</a:t>
            </a:r>
            <a:r>
              <a:rPr lang="ru-RU" dirty="0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 – активно изменить деятельность детей и взрослых, и этим ослабить наступающее утомление, а затем снова переключить ребенка и себя на продолжение занятий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Результатом является восстановление устойчивости внимания, поднятие общего тонуса, повышение работоспособности.</a:t>
            </a:r>
          </a:p>
          <a:p>
            <a:pPr marL="0" indent="360363">
              <a:buNone/>
            </a:pPr>
            <a:endParaRPr lang="ru-RU" dirty="0" smtClean="0">
              <a:solidFill>
                <a:schemeClr val="tx1"/>
              </a:solidFill>
              <a:latin typeface="Times New Roman" pitchFamily="16" charset="0"/>
              <a:cs typeface="Times New Roman" pitchFamily="16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76200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требования</a:t>
            </a:r>
            <a:b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к проведению </a:t>
            </a:r>
            <a:r>
              <a:rPr lang="ru-RU" sz="31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физминуток</a:t>
            </a: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 fontScale="92500" lnSpcReduction="10000"/>
          </a:bodyPr>
          <a:lstStyle/>
          <a:p>
            <a:pPr marL="0" indent="360363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Подбираются упражнения знакомые детям, простые и занимательные;</a:t>
            </a:r>
          </a:p>
          <a:p>
            <a:pPr marL="0" indent="360363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Проводить упражнения необходимо в чистом, хорошо проветриваемом и освещенном помещении;</a:t>
            </a:r>
          </a:p>
          <a:p>
            <a:pPr marL="0" indent="360363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 время проведения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физминуток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учащиеся могут сидеть за партой или стоять около неё, находиться у классной доски или в проходах между партами, стоять в кругу, врассыпную, в парах и т.д.</a:t>
            </a:r>
          </a:p>
          <a:p>
            <a:pPr marL="0" indent="360363"/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Физминутки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могут проводиться в форме общеразвивающих упражнений, подвижной игры, танцевальных движений, выполнения движений под стихотворный текст, дидактической игры с движением.</a:t>
            </a:r>
          </a:p>
          <a:p>
            <a:pPr marL="0" indent="360363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10600" cy="88265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Пальчиковая гимнастика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1981200" y="3124200"/>
            <a:ext cx="6096000" cy="639762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стихотворной форме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Моя семья  Этот пальчик – дедушка,Этот пальчик - бабушка,  Этот пальчик – папочк"/>
          <p:cNvPicPr>
            <a:picLocks noGrp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81000" y="3706019"/>
            <a:ext cx="3886200" cy="3151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6" descr="ПОИГРАЕМ В ПАЛЬЧИКИ Большаку дрова рубить, А тебе дрова носить, А тебе печь топи"/>
          <p:cNvPicPr>
            <a:picLocks noGrp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572000" y="3733800"/>
            <a:ext cx="4343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Сергей\Desktop\колечко 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914400"/>
            <a:ext cx="3886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Сергей\Desktop\лезгинка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914400"/>
            <a:ext cx="3657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99364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гимнастики для глаз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Содержимое 8" descr="E:\204404065_07b17a88c2f8065920da1a3daa245396_800.pn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48201" y="1371600"/>
            <a:ext cx="4343399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0" y="1295400"/>
            <a:ext cx="4953000" cy="5562600"/>
          </a:xfrm>
        </p:spPr>
        <p:txBody>
          <a:bodyPr>
            <a:normAutofit fontScale="70000" lnSpcReduction="20000"/>
          </a:bodyPr>
          <a:lstStyle/>
          <a:p>
            <a:pPr marL="0" indent="360363">
              <a:buNone/>
            </a:pPr>
            <a:r>
              <a:rPr lang="ru-RU" dirty="0" smtClean="0">
                <a:solidFill>
                  <a:schemeClr val="tx1"/>
                </a:solidFill>
              </a:rPr>
              <a:t>Расслабление и укрепление глазных мышц, избавление от боли в глазах.</a:t>
            </a:r>
          </a:p>
          <a:p>
            <a:pPr marL="0" lvl="0" indent="360363"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Моргать в течении 1-2 минут.</a:t>
            </a:r>
          </a:p>
          <a:p>
            <a:pPr marL="0" lvl="0" indent="360363"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С напряжением закрывать на 3-5 секунд попеременно один и другой глаз.</a:t>
            </a:r>
          </a:p>
          <a:p>
            <a:pPr marL="0" lvl="0" indent="360363"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В течении 10 секунд несколько раз сильно зажмуриться.</a:t>
            </a:r>
          </a:p>
          <a:p>
            <a:pPr marL="0" indent="360363"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В течении 10 секунд менять направление взгляда: прямо, вправо, влево, вверх, </a:t>
            </a:r>
            <a:r>
              <a:rPr lang="ru-RU" dirty="0" err="1" smtClean="0">
                <a:solidFill>
                  <a:schemeClr val="tx1"/>
                </a:solidFill>
              </a:rPr>
              <a:t>внизРасслабление</a:t>
            </a:r>
            <a:r>
              <a:rPr lang="ru-RU" dirty="0" smtClean="0">
                <a:solidFill>
                  <a:schemeClr val="tx1"/>
                </a:solidFill>
              </a:rPr>
              <a:t> и укрепление глазных мышц, избавление от боли в глазах.</a:t>
            </a:r>
          </a:p>
          <a:p>
            <a:pPr marL="0" lvl="0" indent="360363"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Моргать в течении 1-2 минут.</a:t>
            </a:r>
          </a:p>
          <a:p>
            <a:pPr marL="0" lvl="0" indent="360363"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С напряжением закрывать на 3-5 секунд попеременно один и другой глаз.</a:t>
            </a:r>
          </a:p>
          <a:p>
            <a:pPr marL="0" lvl="0" indent="360363"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В течении 10 секунд несколько раз сильно зажмуриться.</a:t>
            </a:r>
          </a:p>
          <a:p>
            <a:pPr marL="0" indent="360363">
              <a:buFont typeface="Wingdings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</a:rPr>
              <a:t>В течении 10 секунд менять направление взгляда: прямо, вправо, влево, вверх, вниз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304800"/>
            <a:ext cx="8686800" cy="8382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Дыхательные упражнения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838200"/>
            <a:ext cx="9144000" cy="26670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buNone/>
            </a:pPr>
            <a:r>
              <a:rPr lang="ru-RU" sz="5900" u="sng" dirty="0" smtClean="0">
                <a:latin typeface="Times New Roman" pitchFamily="18" charset="0"/>
                <a:cs typeface="Times New Roman" pitchFamily="18" charset="0"/>
              </a:rPr>
              <a:t>1.   «Кошка»</a:t>
            </a:r>
            <a:endParaRPr lang="ru-RU" sz="5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0363">
              <a:buNone/>
            </a:pP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И.п. - встать прямо, ноги чуть уже ширины плеч, ступни ног не должны отрываться от пола. На вдохе делается полуприседание с одновременным поворотом туловища влево или вправо. Руки делают хватательные движения на уровне пояса. Спина прямая.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3581400"/>
            <a:ext cx="4495800" cy="3276600"/>
          </a:xfrm>
        </p:spPr>
        <p:txBody>
          <a:bodyPr>
            <a:normAutofit fontScale="47500" lnSpcReduction="20000"/>
          </a:bodyPr>
          <a:lstStyle/>
          <a:p>
            <a:pPr marL="0" indent="360363" algn="ctr">
              <a:buNone/>
            </a:pPr>
            <a:r>
              <a:rPr lang="ru-RU" sz="5900" u="sng" dirty="0" smtClean="0">
                <a:latin typeface="Times New Roman" pitchFamily="18" charset="0"/>
                <a:cs typeface="Times New Roman" pitchFamily="18" charset="0"/>
              </a:rPr>
              <a:t>2.  «</a:t>
            </a:r>
            <a:r>
              <a:rPr lang="ru-RU" sz="5900" u="sng" dirty="0" err="1" smtClean="0">
                <a:latin typeface="Times New Roman" pitchFamily="18" charset="0"/>
                <a:cs typeface="Times New Roman" pitchFamily="18" charset="0"/>
              </a:rPr>
              <a:t>Насосик</a:t>
            </a:r>
            <a:r>
              <a:rPr lang="ru-RU" sz="5900" u="sng" dirty="0" smtClean="0"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360363">
              <a:buNone/>
            </a:pP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Дети ставят руки на пояс. Делают легкий вдох и выдох. Затем слегка приседают – вдох, выпрямляются – выдох. Постепенно приседания становятся ниже, вдох и выдох –  длительнее.</a:t>
            </a:r>
            <a:r>
              <a:rPr lang="ru-RU" sz="59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59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4294967295"/>
          </p:nvPr>
        </p:nvSpPr>
        <p:spPr>
          <a:xfrm>
            <a:off x="4495800" y="3581400"/>
            <a:ext cx="4648200" cy="3276600"/>
          </a:xfrm>
        </p:spPr>
        <p:txBody>
          <a:bodyPr>
            <a:normAutofit/>
          </a:bodyPr>
          <a:lstStyle/>
          <a:p>
            <a:pPr marL="0" indent="360363" algn="ctr">
              <a:buNone/>
            </a:pP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3.   «Щеки – воздушные шары».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0363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Надуваем щеки как шарик, вдыхаем воздух носом, а выдыхаем с закрытым ртом, раздувая щеки.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user\Desktop\осанка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3886200"/>
            <a:ext cx="3733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Гимнастика для формирования правильной осанки.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066800"/>
            <a:ext cx="7620000" cy="5791200"/>
          </a:xfrm>
        </p:spPr>
        <p:txBody>
          <a:bodyPr>
            <a:normAutofit fontScale="55000" lnSpcReduction="20000"/>
          </a:bodyPr>
          <a:lstStyle/>
          <a:p>
            <a:pPr marL="0" indent="360363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Наклоняемся с хлопком.</a:t>
            </a:r>
          </a:p>
          <a:p>
            <a:pPr marL="0" indent="360363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с хлопком потом встаем.</a:t>
            </a:r>
          </a:p>
          <a:p>
            <a:pPr marL="0" indent="360363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Вниз и вверх, вниз и вверх.</a:t>
            </a:r>
          </a:p>
          <a:p>
            <a:pPr marL="0" indent="360363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Ну-ка. хлопни громче всех!</a:t>
            </a:r>
          </a:p>
          <a:p>
            <a:pPr marL="0" indent="360363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(Наклониться и хлопнуть в ладоши внизу, распрямиться - хлопнуть над головой.)</a:t>
            </a:r>
          </a:p>
          <a:p>
            <a:pPr marL="0" indent="360363" algn="ctr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одной ноге мы скачем.</a:t>
            </a:r>
          </a:p>
          <a:p>
            <a:pPr marL="0" indent="360363" algn="ctr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упругий звонкий мячик.</a:t>
            </a:r>
          </a:p>
          <a:p>
            <a:pPr marL="0" indent="360363" algn="ctr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другой поскачем тоже.</a:t>
            </a:r>
          </a:p>
          <a:p>
            <a:pPr marL="0" indent="360363" algn="ctr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Очень долго прыгать можем.</a:t>
            </a:r>
          </a:p>
          <a:p>
            <a:pPr marL="0" indent="360363" algn="ctr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(Прыжки на одной ножке.)</a:t>
            </a:r>
          </a:p>
          <a:p>
            <a:pPr marL="0" indent="360363">
              <a:buNone/>
            </a:pPr>
            <a:endParaRPr lang="ru-RU" sz="3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60363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Головой вращаем плавно.</a:t>
            </a:r>
          </a:p>
          <a:p>
            <a:pPr marL="0" indent="360363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Смотрим влево, смотрим вправо</a:t>
            </a:r>
          </a:p>
          <a:p>
            <a:pPr marL="0" indent="360363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(Поворот головы вправо и влево.)</a:t>
            </a:r>
          </a:p>
          <a:p>
            <a:pPr marL="0" indent="360363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пройдемся мы немного.</a:t>
            </a:r>
          </a:p>
          <a:p>
            <a:pPr marL="0" indent="360363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{Ходьба на месте.)</a:t>
            </a:r>
          </a:p>
          <a:p>
            <a:pPr marL="0" indent="360363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вернемся вновь к уроку.</a:t>
            </a:r>
          </a:p>
          <a:p>
            <a:pPr marL="0" indent="360363">
              <a:buNone/>
            </a:pP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(Дети садятся за парты.)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«Отдых наш - физкультминутка,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Занимай свои места.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Раз присели, два - привстали,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Руки кверху все подняли.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Сели, встали, сели, встали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Ванькой-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встанькой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словно стали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 потом пустились вскачь,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Словно мой упругий мяч».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686800" cy="3200400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91</TotalTime>
  <Words>413</Words>
  <Application>Microsoft Office PowerPoint</Application>
  <PresentationFormat>Экран (4:3)</PresentationFormat>
  <Paragraphs>50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Трек</vt:lpstr>
      <vt:lpstr>Составил: Учитель физической культуры  Мещериков Серегй владимирович</vt:lpstr>
      <vt:lpstr>Физкультминутка</vt:lpstr>
      <vt:lpstr>       Основные требования                                   к проведению физминуток: </vt:lpstr>
      <vt:lpstr>Пальчиковая гимнастика</vt:lpstr>
      <vt:lpstr>гимнастики для глаз</vt:lpstr>
      <vt:lpstr>Дыхательные упражнения</vt:lpstr>
      <vt:lpstr>Гимнастика для формирования правильной осанки. </vt:lpstr>
      <vt:lpstr>Слайд 8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Сергей</cp:lastModifiedBy>
  <cp:revision>11</cp:revision>
  <dcterms:created xsi:type="dcterms:W3CDTF">2017-08-30T13:08:56Z</dcterms:created>
  <dcterms:modified xsi:type="dcterms:W3CDTF">2017-09-17T16:57:56Z</dcterms:modified>
</cp:coreProperties>
</file>