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E91EF66-6088-47E0-892E-57A775FEEC23}" type="datetimeFigureOut">
              <a:rPr lang="ru-RU" smtClean="0"/>
              <a:t>21.09.2017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C18CCB3-BA97-49CC-87A6-7E915B1CB5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ru-RU" sz="4400" dirty="0" smtClean="0"/>
              <a:t>Тема текста.</a:t>
            </a:r>
            <a:br>
              <a:rPr lang="ru-RU" sz="4400" dirty="0" smtClean="0"/>
            </a:br>
            <a:r>
              <a:rPr lang="ru-RU" sz="4400" dirty="0" smtClean="0"/>
              <a:t>Главная мысль текста.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54416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Урок русского языка во 2 классе.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47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39072"/>
            <a:ext cx="8496944" cy="54189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/>
              <a:t>Предложение – это … . 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Текст – это … . 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Тема текста – это … . 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Главная мысль текста – это … . 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683568" y="692696"/>
            <a:ext cx="7451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Продолжите предложения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448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7381448" cy="3888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dirty="0" smtClean="0"/>
              <a:t>Яркий шарф. </a:t>
            </a:r>
          </a:p>
          <a:p>
            <a:pPr>
              <a:lnSpc>
                <a:spcPct val="150000"/>
              </a:lnSpc>
            </a:pPr>
            <a:r>
              <a:rPr lang="ru-RU" sz="4000" dirty="0" smtClean="0"/>
              <a:t>Около школы.</a:t>
            </a:r>
          </a:p>
          <a:p>
            <a:pPr>
              <a:lnSpc>
                <a:spcPct val="150000"/>
              </a:lnSpc>
            </a:pPr>
            <a:r>
              <a:rPr lang="ru-RU" sz="4000" dirty="0" smtClean="0"/>
              <a:t>Идёт дождь.</a:t>
            </a:r>
          </a:p>
          <a:p>
            <a:pPr>
              <a:lnSpc>
                <a:spcPct val="150000"/>
              </a:lnSpc>
            </a:pPr>
            <a:r>
              <a:rPr lang="ru-RU" sz="4000" dirty="0" smtClean="0"/>
              <a:t>Лететь, птица.</a:t>
            </a:r>
            <a:endParaRPr lang="ru-RU" sz="4000" dirty="0"/>
          </a:p>
          <a:p>
            <a:pPr>
              <a:lnSpc>
                <a:spcPct val="150000"/>
              </a:lnSpc>
            </a:pPr>
            <a:r>
              <a:rPr lang="ru-RU" sz="4000" dirty="0" smtClean="0"/>
              <a:t>Якорь.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7704" y="404664"/>
            <a:ext cx="6234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Выпишите предложение: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44623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905" y="1844824"/>
            <a:ext cx="7848872" cy="3103602"/>
          </a:xfrm>
        </p:spPr>
        <p:txBody>
          <a:bodyPr>
            <a:normAutofit fontScale="90000"/>
          </a:bodyPr>
          <a:lstStyle/>
          <a:p>
            <a:pPr algn="just"/>
            <a:r>
              <a:rPr lang="ru-RU" b="0" dirty="0" smtClean="0">
                <a:solidFill>
                  <a:schemeClr val="tx1"/>
                </a:solidFill>
                <a:effectLst/>
              </a:rPr>
              <a:t>     Слоны – умные животные. Их учат, и они всякую работу делают: и брёвна таскают, и землю копают, и воду таскают. Они даже гулять с детьми ходят и смотрят, чтобы детей никто не обидел.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5129317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ea typeface="+mj-ea"/>
                <a:cs typeface="+mj-cs"/>
              </a:rPr>
              <a:t>(По </a:t>
            </a:r>
            <a:r>
              <a:rPr lang="ru-RU" sz="3600" dirty="0" err="1">
                <a:solidFill>
                  <a:prstClr val="black"/>
                </a:solidFill>
                <a:ea typeface="+mj-ea"/>
                <a:cs typeface="+mj-cs"/>
              </a:rPr>
              <a:t>Б.Житкову</a:t>
            </a:r>
            <a:r>
              <a:rPr lang="ru-RU" sz="3600" dirty="0">
                <a:solidFill>
                  <a:prstClr val="black"/>
                </a:solidFill>
                <a:ea typeface="+mj-ea"/>
                <a:cs typeface="+mj-cs"/>
              </a:rPr>
              <a:t>)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5" y="476671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Прочитайте, докажите, что это текст. </a:t>
            </a:r>
          </a:p>
          <a:p>
            <a:pPr algn="just"/>
            <a:r>
              <a:rPr lang="ru-RU" sz="2800" b="1" dirty="0" smtClean="0"/>
              <a:t>Определите тему текста и главную</a:t>
            </a:r>
          </a:p>
          <a:p>
            <a:pPr algn="just"/>
            <a:r>
              <a:rPr lang="ru-RU" sz="2800" b="1" dirty="0" smtClean="0"/>
              <a:t>мысль.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0854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366" y="2220546"/>
            <a:ext cx="8136904" cy="41764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     От ночного дождя разлилась голубая лужа. В ней купались скворцы. Для них лужа – как озеро. </a:t>
            </a:r>
          </a:p>
          <a:p>
            <a:pPr marL="0" indent="0" algn="just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Забрались они бесстрашно в середину, грудью падают на воду, крыльями взбивают её, </a:t>
            </a:r>
            <a:r>
              <a:rPr lang="ru-RU" sz="2400" dirty="0" err="1" smtClean="0"/>
              <a:t>привзлётывают</a:t>
            </a:r>
            <a:r>
              <a:rPr lang="ru-RU" sz="2400" dirty="0" smtClean="0"/>
              <a:t>… Брызги над лужей - фонтаном. </a:t>
            </a:r>
          </a:p>
          <a:p>
            <a:pPr marL="0" indent="0" algn="just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Скворцы так отчаянно пищат, что сразу можно понять: утреннее купание для них – удовольствие.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4366" y="404664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Прочитайте. Определите </a:t>
            </a:r>
            <a:r>
              <a:rPr lang="ru-RU" sz="2800" b="1" dirty="0"/>
              <a:t>тему текста и </a:t>
            </a:r>
            <a:r>
              <a:rPr lang="ru-RU" sz="2800" b="1" dirty="0" smtClean="0"/>
              <a:t>главную мысль. Спишите предложение, в котором заключена главная мысль.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00887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ИТОГИ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183880" cy="44108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4000" dirty="0" smtClean="0"/>
              <a:t> Что узнали о тексте?</a:t>
            </a:r>
          </a:p>
          <a:p>
            <a:pPr>
              <a:lnSpc>
                <a:spcPct val="150000"/>
              </a:lnSpc>
            </a:pPr>
            <a:r>
              <a:rPr lang="ru-RU" sz="4000" dirty="0"/>
              <a:t> </a:t>
            </a:r>
            <a:r>
              <a:rPr lang="ru-RU" sz="4000" dirty="0" smtClean="0"/>
              <a:t>Что такое главная мысль?</a:t>
            </a:r>
          </a:p>
          <a:p>
            <a:pPr>
              <a:lnSpc>
                <a:spcPct val="150000"/>
              </a:lnSpc>
            </a:pPr>
            <a:r>
              <a:rPr lang="ru-RU" sz="4000" dirty="0" smtClean="0"/>
              <a:t> Может ли текст быть без главной мысли?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95873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</TotalTime>
  <Words>218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Тема текста. Главная мысль текста. </vt:lpstr>
      <vt:lpstr>Презентация PowerPoint</vt:lpstr>
      <vt:lpstr>Презентация PowerPoint</vt:lpstr>
      <vt:lpstr>     Слоны – умные животные. Их учат, и они всякую работу делают: и брёвна таскают, и землю копают, и воду таскают. Они даже гулять с детьми ходят и смотрят, чтобы детей никто не обидел. </vt:lpstr>
      <vt:lpstr>Презентация PowerPoint</vt:lpstr>
      <vt:lpstr>ИТОГИ УРОКА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текста. Главная мысль текста.</dc:title>
  <dc:creator>Юлия</dc:creator>
  <cp:lastModifiedBy>Юлия</cp:lastModifiedBy>
  <cp:revision>4</cp:revision>
  <dcterms:created xsi:type="dcterms:W3CDTF">2017-09-17T19:32:56Z</dcterms:created>
  <dcterms:modified xsi:type="dcterms:W3CDTF">2017-09-21T14:02:45Z</dcterms:modified>
</cp:coreProperties>
</file>