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1" r:id="rId3"/>
    <p:sldId id="258" r:id="rId4"/>
    <p:sldId id="261" r:id="rId5"/>
    <p:sldId id="264" r:id="rId6"/>
    <p:sldId id="267" r:id="rId7"/>
    <p:sldId id="257" r:id="rId8"/>
    <p:sldId id="262" r:id="rId9"/>
    <p:sldId id="265" r:id="rId10"/>
    <p:sldId id="268" r:id="rId11"/>
    <p:sldId id="259" r:id="rId12"/>
    <p:sldId id="263" r:id="rId13"/>
    <p:sldId id="266" r:id="rId14"/>
    <p:sldId id="269" r:id="rId15"/>
    <p:sldId id="270" r:id="rId16"/>
    <p:sldId id="25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HyXWDdUWHuKpa+vV2I8izg==" hashData="XP0aoSNrSOFKAjok8/OtQZH9iDY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94660"/>
  </p:normalViewPr>
  <p:slideViewPr>
    <p:cSldViewPr>
      <p:cViewPr>
        <p:scale>
          <a:sx n="90" d="100"/>
          <a:sy n="9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Картинки по запросу светофор зеленый пнг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0574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2050" name="Picture 2" descr="Картинки по запросу светофор зеленый пнг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6" r="21099"/>
          <a:stretch/>
        </p:blipFill>
        <p:spPr bwMode="auto">
          <a:xfrm>
            <a:off x="179512" y="2852936"/>
            <a:ext cx="2369360" cy="373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3074" name="Picture 2" descr="C:\Users\Лидия\Desktop\азбука безопасности\полиц 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221088"/>
            <a:ext cx="27432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96" y="638132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http://mykids.ucoz.ru/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07504" y="116632"/>
            <a:ext cx="8928992" cy="662473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sunveter.ru/uploads/posts/2014-01/1389547095_nissan.gif" TargetMode="External"/><Relationship Id="rId3" Type="http://schemas.openxmlformats.org/officeDocument/2006/relationships/hyperlink" Target="http://cdn01.ru/files/users/images/9a/20/9a2089e118b81c5e0563ae8121cdffcf.png" TargetMode="External"/><Relationship Id="rId7" Type="http://schemas.openxmlformats.org/officeDocument/2006/relationships/hyperlink" Target="http://sunveter.ru/uploads/posts/2014-01/1389531129_ford_mustang.gif" TargetMode="External"/><Relationship Id="rId2" Type="http://schemas.openxmlformats.org/officeDocument/2006/relationships/hyperlink" Target="http://3.bp.blogspot.com/-2EZV1dE83do/UQVY4Ue4JMI/AAAAAAAABz0/u9CP5EQ9W9A/s1600/e2503a713e2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hkolabuduschego.ru/viktorina/po-pdd-dlja-shkolnikov.html" TargetMode="External"/><Relationship Id="rId5" Type="http://schemas.openxmlformats.org/officeDocument/2006/relationships/hyperlink" Target="http://ddu155.minsk.edu.by/ru/sm.aspx?guid=8133" TargetMode="External"/><Relationship Id="rId4" Type="http://schemas.openxmlformats.org/officeDocument/2006/relationships/hyperlink" Target="https://encrypted-tbn3.gstatic.com/images?q=tbn:ANd9GcTnNofehz_NaVhp4IuG643FeU8PMPl6AfDYX8_6xMVzZrdxeRfhpA" TargetMode="External"/><Relationship Id="rId9" Type="http://schemas.openxmlformats.org/officeDocument/2006/relationships/hyperlink" Target="https://zf.fm/song/164854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справка 1">
            <a:hlinkClick r:id="" action="ppaction://hlinkshowjump?jump=lastslide" highlightClick="1"/>
          </p:cNvPr>
          <p:cNvSpPr/>
          <p:nvPr/>
        </p:nvSpPr>
        <p:spPr>
          <a:xfrm>
            <a:off x="158208" y="6242014"/>
            <a:ext cx="381344" cy="422644"/>
          </a:xfrm>
          <a:prstGeom prst="actionButtonHelp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532440" y="6232610"/>
            <a:ext cx="432048" cy="432048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75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Лидия\Desktop\азбука безопасности\полиц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6" r="14918"/>
          <a:stretch/>
        </p:blipFill>
        <p:spPr bwMode="auto">
          <a:xfrm>
            <a:off x="5580112" y="2636912"/>
            <a:ext cx="3283974" cy="409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67244" y="260647"/>
            <a:ext cx="7022563" cy="78483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Привет, ребята! Я – юный дорожный инспектор.</a:t>
            </a:r>
          </a:p>
          <a:p>
            <a:endParaRPr lang="ru-RU" sz="2400" b="1" i="1" dirty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   С </a:t>
            </a:r>
            <a:r>
              <a:rPr lang="ru-RU" sz="2400" b="1" i="1" dirty="0">
                <a:solidFill>
                  <a:srgbClr val="002060"/>
                </a:solidFill>
              </a:rPr>
              <a:t>каждым днем на наших дорогах появляется </a:t>
            </a:r>
            <a:endParaRPr lang="ru-RU" sz="2400" b="1" i="1" dirty="0" smtClean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все </a:t>
            </a:r>
            <a:r>
              <a:rPr lang="ru-RU" sz="2400" b="1" i="1" dirty="0">
                <a:solidFill>
                  <a:srgbClr val="002060"/>
                </a:solidFill>
              </a:rPr>
              <a:t>больше и больше автомобилей</a:t>
            </a:r>
            <a:r>
              <a:rPr lang="ru-RU" sz="2400" b="1" i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   Высокие </a:t>
            </a:r>
            <a:r>
              <a:rPr lang="ru-RU" sz="2400" b="1" i="1" dirty="0">
                <a:solidFill>
                  <a:srgbClr val="002060"/>
                </a:solidFill>
              </a:rPr>
              <a:t>скорости и интенсивность движения </a:t>
            </a:r>
            <a:endParaRPr lang="ru-RU" sz="2400" b="1" i="1" dirty="0" smtClean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требуют </a:t>
            </a:r>
            <a:r>
              <a:rPr lang="ru-RU" sz="2400" b="1" i="1" dirty="0">
                <a:solidFill>
                  <a:srgbClr val="002060"/>
                </a:solidFill>
              </a:rPr>
              <a:t>от водителей и пешеходов </a:t>
            </a:r>
            <a:endParaRPr lang="ru-RU" sz="2400" b="1" i="1" dirty="0" smtClean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быть </a:t>
            </a:r>
            <a:r>
              <a:rPr lang="ru-RU" sz="2400" b="1" i="1" dirty="0">
                <a:solidFill>
                  <a:srgbClr val="002060"/>
                </a:solidFill>
              </a:rPr>
              <a:t>очень внимательными</a:t>
            </a:r>
            <a:r>
              <a:rPr lang="ru-RU" sz="2400" b="1" i="1" dirty="0" smtClean="0">
                <a:solidFill>
                  <a:srgbClr val="002060"/>
                </a:solidFill>
              </a:rPr>
              <a:t>.</a:t>
            </a:r>
          </a:p>
          <a:p>
            <a:endParaRPr lang="ru-RU" sz="2400" b="1" i="1" dirty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Поэтому я предлагаю </a:t>
            </a:r>
            <a:r>
              <a:rPr lang="ru-RU" sz="2400" b="1" i="1" dirty="0">
                <a:solidFill>
                  <a:srgbClr val="002060"/>
                </a:solidFill>
              </a:rPr>
              <a:t>вам </a:t>
            </a:r>
            <a:endParaRPr lang="ru-RU" sz="2400" b="1" i="1" dirty="0" smtClean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проверить </a:t>
            </a:r>
            <a:r>
              <a:rPr lang="ru-RU" sz="2400" b="1" i="1" dirty="0">
                <a:solidFill>
                  <a:srgbClr val="002060"/>
                </a:solidFill>
              </a:rPr>
              <a:t>свои знания </a:t>
            </a:r>
          </a:p>
          <a:p>
            <a:r>
              <a:rPr lang="ru-RU" sz="2400" b="1" i="1" dirty="0">
                <a:solidFill>
                  <a:srgbClr val="002060"/>
                </a:solidFill>
              </a:rPr>
              <a:t>по правилам  дорожного движения!</a:t>
            </a:r>
          </a:p>
          <a:p>
            <a:endParaRPr lang="ru-RU" sz="2400" b="1" i="1" dirty="0" smtClean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Для проверки правильности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своего ответа нужно нажать 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на прямоугольник с вопросом.</a:t>
            </a:r>
          </a:p>
          <a:p>
            <a:endParaRPr lang="ru-RU" sz="2400" b="1" i="1" dirty="0">
              <a:solidFill>
                <a:srgbClr val="002060"/>
              </a:solidFill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                   Желаю удачи!</a:t>
            </a:r>
          </a:p>
          <a:p>
            <a:endParaRPr lang="ru-RU" sz="2400" b="1" i="1" dirty="0"/>
          </a:p>
          <a:p>
            <a:endParaRPr lang="ru-RU" sz="2400" b="1" i="1" dirty="0"/>
          </a:p>
          <a:p>
            <a:endParaRPr lang="ru-RU" sz="2400" b="1" i="1" dirty="0"/>
          </a:p>
          <a:p>
            <a:pPr algn="ctr"/>
            <a:endParaRPr lang="ru-RU" sz="24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справка 6">
            <a:hlinkClick r:id="" action="ppaction://hlinkshowjump?jump=lastslide" highlightClick="1"/>
          </p:cNvPr>
          <p:cNvSpPr/>
          <p:nvPr/>
        </p:nvSpPr>
        <p:spPr>
          <a:xfrm>
            <a:off x="179512" y="6309320"/>
            <a:ext cx="288032" cy="314166"/>
          </a:xfrm>
          <a:prstGeom prst="actionButtonHelp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93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Весёлые ребята - Автомобили (minus)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55776" y="1228463"/>
            <a:ext cx="5832648" cy="39604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Правила дорожного движения нужно знать только водителям, а пешеходам они совершенно ни к чему, правильно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911" y="1242797"/>
            <a:ext cx="5832513" cy="39604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ctr"/>
            <a:r>
              <a:rPr lang="ru-RU" sz="3200" b="1" dirty="0" smtClean="0"/>
              <a:t>Нет</a:t>
            </a:r>
            <a:r>
              <a:rPr lang="ru-RU" sz="3200" b="1" dirty="0"/>
              <a:t>, не правильно! Пешеход – это такой же участник движения. Поэтому правила он должен знать очень хорошо</a:t>
            </a:r>
            <a:r>
              <a:rPr lang="ru-RU" sz="3200" b="1" dirty="0" smtClean="0"/>
              <a:t>)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99049" y="1255171"/>
            <a:ext cx="5806415" cy="1165717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52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55776" y="908720"/>
            <a:ext cx="5832648" cy="46805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Ч</a:t>
            </a:r>
            <a:r>
              <a:rPr lang="ru-RU" sz="3600" b="1" dirty="0" smtClean="0">
                <a:solidFill>
                  <a:srgbClr val="002060"/>
                </a:solidFill>
              </a:rPr>
              <a:t>то </a:t>
            </a:r>
            <a:r>
              <a:rPr lang="ru-RU" sz="3600" b="1" dirty="0">
                <a:solidFill>
                  <a:srgbClr val="002060"/>
                </a:solidFill>
              </a:rPr>
              <a:t>делать, если на светофоре постоянно мигает жёлтый свет</a:t>
            </a:r>
            <a:r>
              <a:rPr lang="ru-RU" sz="3600" b="1" dirty="0" smtClean="0">
                <a:solidFill>
                  <a:srgbClr val="002060"/>
                </a:solidFill>
              </a:rPr>
              <a:t>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908854"/>
            <a:ext cx="5832648" cy="468038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Переходить дорогу по перекрёстку, соблюдая все правила, как если бы он был нерегулируемым. Жёлтый мигающий разрешает </a:t>
            </a:r>
            <a:r>
              <a:rPr lang="ru-RU" sz="3600" b="1" dirty="0" smtClean="0"/>
              <a:t>движение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55776" y="908720"/>
            <a:ext cx="5832648" cy="4680520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16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55776" y="908720"/>
            <a:ext cx="5832648" cy="46805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А если на перекрёстке есть и светофор, и регулировщик. Кого нужно слушаться и чьи сигналы выполнять</a:t>
            </a:r>
            <a:r>
              <a:rPr lang="ru-RU" sz="3600" b="1" dirty="0" smtClean="0">
                <a:solidFill>
                  <a:srgbClr val="002060"/>
                </a:solidFill>
              </a:rPr>
              <a:t>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915346"/>
            <a:ext cx="5832648" cy="468038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Регулировщика. Светофор неисправен, или на дороге какая-то внештатная ситуация, иначе регулировщика бы здесь не </a:t>
            </a:r>
            <a:r>
              <a:rPr lang="ru-RU" sz="3600" b="1" dirty="0" smtClean="0"/>
              <a:t>было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46648" y="908720"/>
            <a:ext cx="5832648" cy="4680520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29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55776" y="908720"/>
            <a:ext cx="5832648" cy="46805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Дорогу переходить нужно как можно быстрее, лучше – бегом. Правильно</a:t>
            </a:r>
            <a:r>
              <a:rPr lang="ru-RU" sz="3600" b="1" dirty="0" smtClean="0">
                <a:solidFill>
                  <a:srgbClr val="002060"/>
                </a:solidFill>
              </a:rPr>
              <a:t>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69687" y="908720"/>
            <a:ext cx="5832648" cy="468038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Нет! Дорогу переходить нужно спокойно и внимательно, не задерживаясь, но ни в коем случае не перебегать её</a:t>
            </a:r>
            <a:r>
              <a:rPr lang="ru-RU" sz="3600" b="1" dirty="0" smtClean="0"/>
              <a:t>!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55776" y="908720"/>
            <a:ext cx="5832648" cy="4680520"/>
          </a:xfrm>
          <a:prstGeom prst="roundRect">
            <a:avLst/>
          </a:prstGeom>
          <a:solidFill>
            <a:schemeClr val="bg1">
              <a:alpha val="0"/>
            </a:schemeClr>
          </a:solidFill>
          <a:ln w="9525">
            <a:solidFill>
              <a:srgbClr val="385D8A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45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09192" y="1124744"/>
            <a:ext cx="6084000" cy="4428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Все знают, что «красный свет – дороги нет», а на зелёный сигнал светофора можно начинать движение. А вот что делать пешеходу на жёлтый свет</a:t>
            </a:r>
            <a:r>
              <a:rPr lang="ru-RU" sz="3600" b="1" dirty="0" smtClean="0">
                <a:solidFill>
                  <a:srgbClr val="002060"/>
                </a:solidFill>
              </a:rPr>
              <a:t>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09192" y="1124744"/>
            <a:ext cx="6084000" cy="4428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На жёлтый сигнал светофора движение запрещено. Нужно дождаться зелёного света</a:t>
            </a:r>
            <a:r>
              <a:rPr lang="ru-RU" sz="3600" b="1" dirty="0" smtClean="0"/>
              <a:t>!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13317" y="1124744"/>
            <a:ext cx="6084000" cy="442822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69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09192" y="1124744"/>
            <a:ext cx="6084000" cy="4428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На светофоре зелёный свет – можно идти смело, никаких машин на нашем пути не будет! Так ли это</a:t>
            </a:r>
            <a:r>
              <a:rPr lang="ru-RU" sz="4000" b="1" dirty="0" smtClean="0">
                <a:solidFill>
                  <a:srgbClr val="002060"/>
                </a:solidFill>
              </a:rPr>
              <a:t>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09192" y="1124744"/>
            <a:ext cx="6084000" cy="4428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Не совсем. На дорогу, которую мы переходим, могут выезжать машины, делающие с перекрёстка правый или левый поворот. Они ОБЯЗАНЫ дать сигнал о предстоящем манёвре и пропустить пешеходов, но всё равно нужно быть предельно </a:t>
            </a:r>
            <a:r>
              <a:rPr lang="ru-RU" sz="2800" b="1" dirty="0" smtClean="0"/>
              <a:t>внимательными</a:t>
            </a:r>
            <a:endParaRPr lang="ru-RU" sz="2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05811" y="1124744"/>
            <a:ext cx="6084000" cy="442822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35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09192" y="1124744"/>
            <a:ext cx="6084000" cy="4428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А как же нам перейти дорогу, если нет ни светофора, ни регулировщика</a:t>
            </a:r>
            <a:r>
              <a:rPr lang="ru-RU" sz="4000" b="1" dirty="0" smtClean="0">
                <a:solidFill>
                  <a:srgbClr val="002060"/>
                </a:solidFill>
              </a:rPr>
              <a:t>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09192" y="1124744"/>
            <a:ext cx="6084000" cy="4428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Дорогу можно переходить только на перекрёстке и по пешеходному переходу, убедившись, что машин нет или они очень </a:t>
            </a:r>
            <a:r>
              <a:rPr lang="ru-RU" sz="3600" b="1" dirty="0" smtClean="0"/>
              <a:t>далеко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93202" y="1112168"/>
            <a:ext cx="6084000" cy="442822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30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09192" y="1124744"/>
            <a:ext cx="6084000" cy="4428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Мы опаздываем в школу, а к автобусной остановке как раз подъезжает наш автобус. Осталось только перебежать дорогу – успеем! Верно</a:t>
            </a:r>
            <a:r>
              <a:rPr lang="ru-RU" sz="3600" b="1" dirty="0" smtClean="0">
                <a:solidFill>
                  <a:srgbClr val="002060"/>
                </a:solidFill>
              </a:rPr>
              <a:t>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09192" y="1124744"/>
            <a:ext cx="6084000" cy="4428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Ни в коем случае! Всё внимание должно сосредоточиться на переходе дороги – по правилам и в положенном месте – с автобусом разберёмся </a:t>
            </a:r>
            <a:r>
              <a:rPr lang="ru-RU" sz="3600" b="1" dirty="0" smtClean="0"/>
              <a:t>потом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35103" y="1124744"/>
            <a:ext cx="6084000" cy="4428224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0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62873" y="818576"/>
            <a:ext cx="5868000" cy="46805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Зелёный свет светофора мигает – наверное, приглашает не робеть и поскорее переходить </a:t>
            </a:r>
            <a:r>
              <a:rPr lang="ru-RU" sz="3600" b="1" dirty="0" smtClean="0">
                <a:solidFill>
                  <a:srgbClr val="002060"/>
                </a:solidFill>
              </a:rPr>
              <a:t>дорогу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86944" y="825202"/>
            <a:ext cx="5868000" cy="467389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Нет. Мигающий зелёный – это предупреждение о том, что через несколько секунд сигнал светофора поменяется. Начинать переход улицы на мигающий зелёный </a:t>
            </a:r>
            <a:r>
              <a:rPr lang="ru-RU" sz="3600" b="1" dirty="0" smtClean="0"/>
              <a:t>нельзя</a:t>
            </a:r>
            <a:endParaRPr lang="ru-RU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03847" y="818576"/>
            <a:ext cx="5868000" cy="468052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16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62873" y="818576"/>
            <a:ext cx="5868000" cy="46805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Каким образом водитель автомобиля предупреждает о том, что хочет повернуть направо или налево</a:t>
            </a:r>
            <a:r>
              <a:rPr lang="ru-RU" sz="3600" b="1" dirty="0" smtClean="0">
                <a:solidFill>
                  <a:srgbClr val="002060"/>
                </a:solidFill>
              </a:rPr>
              <a:t>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2873" y="825202"/>
            <a:ext cx="5868000" cy="467389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Он включает </a:t>
            </a:r>
            <a:r>
              <a:rPr lang="ru-RU" sz="4000" b="1" dirty="0" err="1"/>
              <a:t>поворотники</a:t>
            </a:r>
            <a:r>
              <a:rPr lang="ru-RU" sz="4000" b="1" dirty="0"/>
              <a:t> – мигающие оранжевые огни – справа или слева, в зависимости от направления </a:t>
            </a:r>
            <a:r>
              <a:rPr lang="ru-RU" sz="4000" b="1" dirty="0" smtClean="0"/>
              <a:t>поворота</a:t>
            </a:r>
            <a:endParaRPr lang="ru-RU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3880" y="839468"/>
            <a:ext cx="5868000" cy="468052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74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62873" y="818576"/>
            <a:ext cx="5868000" cy="46805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Мы на середине проезжей части и вдруг справа увидели приближающуюся машину. Что лучше сделать: как можно быстрее перебежать дорогу или вернуться назад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1994" y="821889"/>
            <a:ext cx="5868000" cy="467389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Ни то, ни другое.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Нужно остановиться</a:t>
            </a:r>
            <a:endParaRPr lang="ru-RU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71221" y="821889"/>
            <a:ext cx="5868000" cy="468052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08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62873" y="818576"/>
            <a:ext cx="5868000" cy="46805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Мы едем на велосипеде и нужно перейти дорогу. Как это сделать</a:t>
            </a:r>
            <a:r>
              <a:rPr lang="ru-RU" sz="3600" b="1" dirty="0" smtClean="0">
                <a:solidFill>
                  <a:srgbClr val="002060"/>
                </a:solidFill>
              </a:rPr>
              <a:t>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45780" y="825202"/>
            <a:ext cx="5868000" cy="467389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Только по пешеходному переходу, соблюдая все правила. Велосипед нужно везти, а ни в коем случае не</a:t>
            </a:r>
            <a:r>
              <a:rPr lang="ru-RU" sz="3600" dirty="0"/>
              <a:t> </a:t>
            </a:r>
            <a:r>
              <a:rPr lang="ru-RU" sz="3600" b="1" dirty="0"/>
              <a:t>ехать на </a:t>
            </a:r>
            <a:r>
              <a:rPr lang="ru-RU" sz="3600" b="1" dirty="0" smtClean="0"/>
              <a:t>нём</a:t>
            </a:r>
            <a:endParaRPr lang="ru-RU" sz="3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62873" y="846316"/>
            <a:ext cx="5868000" cy="468052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2440" y="6309320"/>
            <a:ext cx="432048" cy="288032"/>
          </a:xfrm>
          <a:prstGeom prst="actionButtonForwardNex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50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Лидия\Desktop\азбука безопасности\полиц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6" r="14918"/>
          <a:stretch/>
        </p:blipFill>
        <p:spPr bwMode="auto">
          <a:xfrm>
            <a:off x="5580112" y="2636912"/>
            <a:ext cx="3283974" cy="409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620688"/>
            <a:ext cx="6120202" cy="304698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Молодцы, </a:t>
            </a:r>
          </a:p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ребята!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" action="ppaction://hlinkshowjump?jump=endshow" highlightClick="1"/>
          </p:cNvPr>
          <p:cNvSpPr/>
          <p:nvPr/>
        </p:nvSpPr>
        <p:spPr>
          <a:xfrm>
            <a:off x="8460432" y="6237312"/>
            <a:ext cx="504056" cy="360040"/>
          </a:xfrm>
          <a:prstGeom prst="actionButtonHom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4" name="Picture 6" descr="http://sunveter.ru/uploads/posts/2014-01/1389531129_ford_mustan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5528705"/>
            <a:ext cx="3116490" cy="91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sunveter.ru/uploads/posts/2014-01/1389547095_nissan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955" y="4262139"/>
            <a:ext cx="1806523" cy="84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54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ia_veselie_rebjata_-_avtomobili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7304" y="404664"/>
            <a:ext cx="314541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Интернет-ресурсы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306" y="1161618"/>
            <a:ext cx="8685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Фон</a:t>
            </a:r>
            <a:r>
              <a:rPr lang="ru-RU" dirty="0" smtClean="0"/>
              <a:t> 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://3.bp.blogspot.com/-</a:t>
            </a:r>
            <a:r>
              <a:rPr lang="en-US" dirty="0" smtClean="0">
                <a:hlinkClick r:id="rId2"/>
              </a:rPr>
              <a:t>2EZV1dE83do/UQVY4Ue4JMI/AAAAAAAABz0/u9CP5EQ9W9A/s1600/e2503a713e22.jpg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2860" y="1819133"/>
            <a:ext cx="86616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Светофор 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cdn01.ru/files/users/images/9a/20/9a2089e118b81c5e0563ae8121cdffcf.png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9131" y="2523225"/>
            <a:ext cx="86353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Юный инспектор</a:t>
            </a:r>
            <a:r>
              <a:rPr lang="ru-RU" dirty="0" smtClean="0"/>
              <a:t> 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encrypted-tbn3.gstatic.com/images?q=tbn:ANd9GcTnNofehz_NaVhp4IuG643FeU8PMPl6AfDYX8_6xMVzZrdxeRfhpA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6324" y="3462475"/>
            <a:ext cx="83364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Юный инспектор -2 </a:t>
            </a:r>
            <a:r>
              <a:rPr lang="ru-RU" dirty="0" smtClean="0"/>
              <a:t> </a:t>
            </a:r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ddu155.minsk.edu.by/ru/sm.aspx?guid=8133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9645" y="4600767"/>
            <a:ext cx="8568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Вопросы</a:t>
            </a:r>
            <a:r>
              <a:rPr lang="ru-RU" dirty="0" smtClean="0"/>
              <a:t> </a:t>
            </a:r>
            <a:r>
              <a:rPr lang="ru-RU" b="1" dirty="0" smtClean="0"/>
              <a:t>викторины</a:t>
            </a:r>
            <a:r>
              <a:rPr lang="ru-RU" dirty="0" smtClean="0"/>
              <a:t> </a:t>
            </a:r>
            <a:r>
              <a:rPr lang="en-US" dirty="0" smtClean="0">
                <a:hlinkClick r:id="rId6"/>
              </a:rPr>
              <a:t>http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shkolabuduschego.ru/viktorina/po-pdd-dlja-shkolnikov.html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18355" y="5848038"/>
            <a:ext cx="3601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Шаблон презентации авторский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8388423" y="6158799"/>
            <a:ext cx="421217" cy="443813"/>
          </a:xfrm>
          <a:prstGeom prst="actionButtonHom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76324" y="3870124"/>
            <a:ext cx="8357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Автомобиль</a:t>
            </a:r>
            <a:r>
              <a:rPr lang="ru-RU" dirty="0" smtClean="0"/>
              <a:t> </a:t>
            </a:r>
            <a:r>
              <a:rPr lang="en-US" dirty="0" smtClean="0">
                <a:hlinkClick r:id="rId7"/>
              </a:rPr>
              <a:t>http</a:t>
            </a:r>
            <a:r>
              <a:rPr lang="en-US" dirty="0">
                <a:hlinkClick r:id="rId7"/>
              </a:rPr>
              <a:t>://</a:t>
            </a:r>
            <a:r>
              <a:rPr lang="en-US" dirty="0" smtClean="0">
                <a:hlinkClick r:id="rId7"/>
              </a:rPr>
              <a:t>sunveter.ru/uploads/posts/2014-01/1389531129_ford_mustang.gif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1001" y="4231435"/>
            <a:ext cx="8496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Автомобиль – 2 </a:t>
            </a:r>
            <a:r>
              <a:rPr lang="en-US" dirty="0" smtClean="0">
                <a:hlinkClick r:id="rId8"/>
              </a:rPr>
              <a:t>http</a:t>
            </a:r>
            <a:r>
              <a:rPr lang="en-US" dirty="0">
                <a:hlinkClick r:id="rId8"/>
              </a:rPr>
              <a:t>://</a:t>
            </a:r>
            <a:r>
              <a:rPr lang="en-US" dirty="0" smtClean="0">
                <a:hlinkClick r:id="rId8"/>
              </a:rPr>
              <a:t>sunveter.ru/uploads/posts/2014-01/1389547095_nissan.gif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9646" y="4974793"/>
            <a:ext cx="51330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Песня «Автомобили»  </a:t>
            </a:r>
            <a:r>
              <a:rPr lang="en-US" dirty="0" smtClean="0">
                <a:hlinkClick r:id="rId9"/>
              </a:rPr>
              <a:t>https</a:t>
            </a:r>
            <a:r>
              <a:rPr lang="en-US" dirty="0">
                <a:hlinkClick r:id="rId9"/>
              </a:rPr>
              <a:t>://</a:t>
            </a:r>
            <a:r>
              <a:rPr lang="en-US" dirty="0" smtClean="0">
                <a:hlinkClick r:id="rId9"/>
              </a:rPr>
              <a:t>zf.fm/song/1648548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10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584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Лидия</dc:creator>
  <cp:lastModifiedBy>Рудакова Л.В.</cp:lastModifiedBy>
  <cp:revision>28</cp:revision>
  <dcterms:created xsi:type="dcterms:W3CDTF">2017-03-28T05:59:20Z</dcterms:created>
  <dcterms:modified xsi:type="dcterms:W3CDTF">2017-03-29T18:00:33Z</dcterms:modified>
</cp:coreProperties>
</file>