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36"/>
    <a:srgbClr val="723808"/>
    <a:srgbClr val="FF3300"/>
    <a:srgbClr val="FF6600"/>
    <a:srgbClr val="00FF00"/>
    <a:srgbClr val="3B1207"/>
    <a:srgbClr val="033F16"/>
    <a:srgbClr val="003142"/>
    <a:srgbClr val="0088B8"/>
    <a:srgbClr val="095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2AE2A6-3F21-4DF5-9FBD-758A50906AC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553887-55ED-4846-B866-5C64EDF64C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456384"/>
          </a:xfrm>
        </p:spPr>
        <p:txBody>
          <a:bodyPr>
            <a:normAutofit/>
          </a:bodyPr>
          <a:lstStyle/>
          <a:p>
            <a:r>
              <a:rPr lang="en-US" sz="9600" dirty="0" smtClean="0">
                <a:solidFill>
                  <a:srgbClr val="C00000"/>
                </a:solidFill>
              </a:rPr>
              <a:t>My Sweet  Home</a:t>
            </a:r>
            <a:endParaRPr lang="ru-RU" sz="9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1296144"/>
          </a:xfrm>
        </p:spPr>
        <p:txBody>
          <a:bodyPr/>
          <a:lstStyle/>
          <a:p>
            <a:r>
              <a:rPr lang="en-US" i="1" dirty="0" smtClean="0">
                <a:solidFill>
                  <a:srgbClr val="002060"/>
                </a:solidFill>
              </a:rPr>
              <a:t>		</a:t>
            </a:r>
            <a:r>
              <a:rPr lang="en-US" b="1" i="1" dirty="0" smtClean="0">
                <a:solidFill>
                  <a:srgbClr val="002060"/>
                </a:solidFill>
              </a:rPr>
              <a:t>There is no place like home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4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1F36"/>
                </a:solidFill>
              </a:rPr>
              <a:t>The house of my dream</a:t>
            </a:r>
            <a:endParaRPr lang="ru-RU" sz="54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8937"/>
            <a:ext cx="7620000" cy="4591050"/>
          </a:xfrm>
        </p:spPr>
      </p:pic>
    </p:spTree>
    <p:extLst>
      <p:ext uri="{BB962C8B-B14F-4D97-AF65-F5344CB8AC3E}">
        <p14:creationId xmlns:p14="http://schemas.microsoft.com/office/powerpoint/2010/main" val="310500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661248"/>
            <a:ext cx="8579296" cy="119675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1F36"/>
                </a:solidFill>
              </a:rPr>
              <a:t>My </a:t>
            </a:r>
            <a:r>
              <a:rPr lang="en-US" sz="3600" dirty="0">
                <a:solidFill>
                  <a:srgbClr val="001F36"/>
                </a:solidFill>
              </a:rPr>
              <a:t>l</a:t>
            </a:r>
            <a:r>
              <a:rPr lang="en-US" sz="3600" dirty="0" smtClean="0">
                <a:solidFill>
                  <a:srgbClr val="001F36"/>
                </a:solidFill>
              </a:rPr>
              <a:t>iving </a:t>
            </a:r>
            <a:r>
              <a:rPr lang="en-US" sz="3600" dirty="0">
                <a:solidFill>
                  <a:srgbClr val="001F36"/>
                </a:solidFill>
              </a:rPr>
              <a:t>r</a:t>
            </a:r>
            <a:r>
              <a:rPr lang="en-US" sz="3600" dirty="0" smtClean="0">
                <a:solidFill>
                  <a:srgbClr val="001F36"/>
                </a:solidFill>
              </a:rPr>
              <a:t>oom doesn`t have much furniture. But it`s very light.</a:t>
            </a:r>
            <a:endParaRPr lang="ru-RU" sz="36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9" y="188640"/>
            <a:ext cx="7847541" cy="5472607"/>
          </a:xfrm>
        </p:spPr>
      </p:pic>
    </p:spTree>
    <p:extLst>
      <p:ext uri="{BB962C8B-B14F-4D97-AF65-F5344CB8AC3E}">
        <p14:creationId xmlns:p14="http://schemas.microsoft.com/office/powerpoint/2010/main" val="91069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85184"/>
            <a:ext cx="8229600" cy="15121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1F36"/>
                </a:solidFill>
              </a:rPr>
              <a:t>There are three bedrooms in my house, they are on the first floor.</a:t>
            </a:r>
            <a:endParaRPr lang="ru-RU" sz="36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8064896" cy="4608513"/>
          </a:xfrm>
        </p:spPr>
      </p:pic>
    </p:spTree>
    <p:extLst>
      <p:ext uri="{BB962C8B-B14F-4D97-AF65-F5344CB8AC3E}">
        <p14:creationId xmlns:p14="http://schemas.microsoft.com/office/powerpoint/2010/main" val="37799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661248"/>
            <a:ext cx="9144000" cy="93610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1F36"/>
                </a:solidFill>
              </a:rPr>
              <a:t>Children`s room is an important place in the house, the place where children sleep and do their homework.</a:t>
            </a:r>
            <a:endParaRPr lang="ru-RU" sz="28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9"/>
            <a:ext cx="8352928" cy="5256584"/>
          </a:xfrm>
        </p:spPr>
      </p:pic>
    </p:spTree>
    <p:extLst>
      <p:ext uri="{BB962C8B-B14F-4D97-AF65-F5344CB8AC3E}">
        <p14:creationId xmlns:p14="http://schemas.microsoft.com/office/powerpoint/2010/main" val="6865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805264"/>
            <a:ext cx="9144000" cy="864096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1F36"/>
                </a:solidFill>
              </a:rPr>
              <a:t>The place to have meals is the kitchen. It`s on the first floor.</a:t>
            </a:r>
            <a:endParaRPr lang="ru-RU" sz="32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16632"/>
            <a:ext cx="8496944" cy="5472607"/>
          </a:xfrm>
        </p:spPr>
      </p:pic>
    </p:spTree>
    <p:extLst>
      <p:ext uri="{BB962C8B-B14F-4D97-AF65-F5344CB8AC3E}">
        <p14:creationId xmlns:p14="http://schemas.microsoft.com/office/powerpoint/2010/main" val="21396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589240"/>
            <a:ext cx="8229600" cy="126876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1F36"/>
                </a:solidFill>
              </a:rPr>
              <a:t>If you want to </a:t>
            </a:r>
            <a:r>
              <a:rPr lang="en-US" sz="3200" dirty="0" smtClean="0">
                <a:solidFill>
                  <a:srgbClr val="001F36"/>
                </a:solidFill>
              </a:rPr>
              <a:t>wash, there are three bathrooms on the first floor of the house.</a:t>
            </a:r>
            <a:endParaRPr lang="ru-RU" sz="3200" dirty="0">
              <a:solidFill>
                <a:srgbClr val="001F3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280920" cy="5589239"/>
          </a:xfrm>
        </p:spPr>
      </p:pic>
    </p:spTree>
    <p:extLst>
      <p:ext uri="{BB962C8B-B14F-4D97-AF65-F5344CB8AC3E}">
        <p14:creationId xmlns:p14="http://schemas.microsoft.com/office/powerpoint/2010/main" val="13143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3600400"/>
          </a:xfrm>
        </p:spPr>
        <p:txBody>
          <a:bodyPr/>
          <a:lstStyle/>
          <a:p>
            <a:r>
              <a:rPr lang="en-US" dirty="0" smtClean="0">
                <a:solidFill>
                  <a:srgbClr val="095E02"/>
                </a:solidFill>
              </a:rPr>
              <a:t> </a:t>
            </a:r>
            <a:r>
              <a:rPr lang="en-US" sz="7200" dirty="0" smtClean="0">
                <a:solidFill>
                  <a:srgbClr val="723808"/>
                </a:solidFill>
              </a:rPr>
              <a:t>East or West </a:t>
            </a:r>
            <a:br>
              <a:rPr lang="en-US" sz="7200" dirty="0" smtClean="0">
                <a:solidFill>
                  <a:srgbClr val="723808"/>
                </a:solidFill>
              </a:rPr>
            </a:br>
            <a:r>
              <a:rPr lang="en-US" sz="7200" dirty="0">
                <a:solidFill>
                  <a:srgbClr val="723808"/>
                </a:solidFill>
              </a:rPr>
              <a:t>	</a:t>
            </a:r>
            <a:r>
              <a:rPr lang="en-US" sz="7200" dirty="0" smtClean="0">
                <a:solidFill>
                  <a:srgbClr val="723808"/>
                </a:solidFill>
              </a:rPr>
              <a:t>		home is best</a:t>
            </a:r>
            <a:endParaRPr lang="ru-RU" sz="7200" dirty="0">
              <a:solidFill>
                <a:srgbClr val="723808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9552" y="4149080"/>
            <a:ext cx="8147248" cy="2232248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Brush Script MT" pitchFamily="66" charset="0"/>
              </a:rPr>
              <a:t>	</a:t>
            </a:r>
            <a:r>
              <a:rPr lang="en-US" sz="4400" dirty="0" smtClean="0">
                <a:solidFill>
                  <a:srgbClr val="3B1207"/>
                </a:solidFill>
                <a:latin typeface="Brush Script MT" pitchFamily="66" charset="0"/>
              </a:rPr>
              <a:t>Come and see me  some day. </a:t>
            </a:r>
          </a:p>
          <a:p>
            <a:r>
              <a:rPr lang="en-US" sz="4400" dirty="0" smtClean="0">
                <a:solidFill>
                  <a:srgbClr val="3B1207"/>
                </a:solidFill>
                <a:latin typeface="Brush Script MT" pitchFamily="66" charset="0"/>
              </a:rPr>
              <a:t>		You are always welcome!</a:t>
            </a:r>
            <a:endParaRPr lang="ru-RU" sz="4400" dirty="0">
              <a:solidFill>
                <a:srgbClr val="3B12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6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001F36"/>
                </a:solidFill>
              </a:rPr>
              <a:t>Thank you for your attention</a:t>
            </a:r>
            <a:endParaRPr lang="ru-RU" sz="7200" dirty="0">
              <a:solidFill>
                <a:srgbClr val="001F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6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98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My Sweet  Home</vt:lpstr>
      <vt:lpstr>The house of my dream</vt:lpstr>
      <vt:lpstr>My living room doesn`t have much furniture. But it`s very light.</vt:lpstr>
      <vt:lpstr>There are three bedrooms in my house, they are on the first floor.</vt:lpstr>
      <vt:lpstr>Children`s room is an important place in the house, the place where children sleep and do their homework.</vt:lpstr>
      <vt:lpstr>The place to have meals is the kitchen. It`s on the first floor.</vt:lpstr>
      <vt:lpstr>If you want to wash, there are three bathrooms on the first floor of the house.</vt:lpstr>
      <vt:lpstr> East or West     home is best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Sweet  Home</dc:title>
  <dc:creator>Пользователь</dc:creator>
  <cp:lastModifiedBy>Пользователь</cp:lastModifiedBy>
  <cp:revision>10</cp:revision>
  <dcterms:created xsi:type="dcterms:W3CDTF">2015-11-24T09:04:54Z</dcterms:created>
  <dcterms:modified xsi:type="dcterms:W3CDTF">2015-11-27T08:17:42Z</dcterms:modified>
</cp:coreProperties>
</file>