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832F-D525-4503-A85D-14C0F461EC68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98F4-1A41-4A02-92EC-A6ECB052E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705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832F-D525-4503-A85D-14C0F461EC68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98F4-1A41-4A02-92EC-A6ECB052E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3119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832F-D525-4503-A85D-14C0F461EC68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98F4-1A41-4A02-92EC-A6ECB052E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5785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832F-D525-4503-A85D-14C0F461EC68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98F4-1A41-4A02-92EC-A6ECB052E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1002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832F-D525-4503-A85D-14C0F461EC68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98F4-1A41-4A02-92EC-A6ECB052E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9785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832F-D525-4503-A85D-14C0F461EC68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98F4-1A41-4A02-92EC-A6ECB052E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6516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832F-D525-4503-A85D-14C0F461EC68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98F4-1A41-4A02-92EC-A6ECB052E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0000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832F-D525-4503-A85D-14C0F461EC68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98F4-1A41-4A02-92EC-A6ECB052E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4711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832F-D525-4503-A85D-14C0F461EC68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98F4-1A41-4A02-92EC-A6ECB052E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915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832F-D525-4503-A85D-14C0F461EC68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98F4-1A41-4A02-92EC-A6ECB052E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9611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2832F-D525-4503-A85D-14C0F461EC68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1498F4-1A41-4A02-92EC-A6ECB052E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0273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2832F-D525-4503-A85D-14C0F461EC68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498F4-1A41-4A02-92EC-A6ECB052E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5124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Знаки препинания при </a:t>
            </a:r>
            <a:r>
              <a:rPr lang="ru-RU" sz="66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междометиях</a:t>
            </a:r>
            <a:endParaRPr lang="ru-RU" sz="66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858000"/>
            <a:ext cx="6400800" cy="214338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00659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3000">
        <p14:ferris dir="l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928688"/>
            <a:ext cx="8229600" cy="519747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ru-RU" sz="4800" i="1" dirty="0" smtClean="0">
                <a:solidFill>
                  <a:srgbClr val="00B050"/>
                </a:solidFill>
              </a:rPr>
              <a:t> </a:t>
            </a:r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междометие стоит </a:t>
            </a:r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вначале </a:t>
            </a:r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предложения, то после него ставится запятая или восклицательный знак</a:t>
            </a:r>
            <a:r>
              <a:rPr lang="ru-RU" sz="4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Увы,</a:t>
            </a:r>
            <a:r>
              <a:rPr lang="ru-RU" sz="5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разные забавы я много жизни погубил!</a:t>
            </a:r>
            <a:endParaRPr lang="ru-RU" sz="54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2253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 advClick="0" advTm="8000">
        <p14:reveal/>
      </p:transition>
    </mc:Choice>
    <mc:Fallback>
      <p:transition spd="slow" advClick="0" advTm="8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sz="48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Междометия, стоящие перед личными местоимениями </a:t>
            </a:r>
            <a:r>
              <a:rPr lang="ru-RU" sz="4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ты, вы, </a:t>
            </a:r>
            <a:r>
              <a:rPr lang="ru-RU" sz="48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которыми следует обращение, запятой не </a:t>
            </a:r>
            <a:r>
              <a:rPr lang="ru-RU" sz="48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выделяются: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8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Ах</a:t>
            </a:r>
            <a:r>
              <a:rPr lang="ru-RU" sz="5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ты, степь моя, степь привольная! </a:t>
            </a:r>
            <a:endParaRPr lang="ru-RU" sz="5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61678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 advClick="0" advTm="8000">
        <p:circle/>
      </p:transition>
    </mc:Choice>
    <mc:Fallback>
      <p:transition spd="slow" advClick="0" advTm="8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85786" y="714356"/>
            <a:ext cx="7443814" cy="541180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54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Если междометие стоит </a:t>
            </a:r>
            <a:r>
              <a:rPr lang="ru-RU" sz="5400" b="1" i="1" dirty="0" err="1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всередине</a:t>
            </a:r>
            <a:r>
              <a:rPr lang="ru-RU" sz="54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предложения, то выделяется запятыми с обеих сторон: </a:t>
            </a:r>
            <a:r>
              <a:rPr lang="ru-RU" sz="54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5400" b="1" i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Жизнь</a:t>
            </a:r>
            <a:r>
              <a:rPr lang="ru-RU" sz="6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sz="60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увы,</a:t>
            </a:r>
            <a:r>
              <a:rPr lang="ru-RU" sz="6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 вечный дар!</a:t>
            </a:r>
            <a:endParaRPr lang="ru-RU" sz="6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8399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7000">
        <p14:vortex dir="r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428728" y="2130425"/>
            <a:ext cx="6343672" cy="1470025"/>
          </a:xfrm>
        </p:spPr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Написание </a:t>
            </a:r>
            <a:r>
              <a:rPr lang="ru-RU" sz="7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междометий </a:t>
            </a:r>
            <a:endParaRPr lang="ru-RU" sz="72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8795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Click="0" advTm="3000">
        <p14:honeycomb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28596" y="1428736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5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Междометия, передающие повторяющиеся или протяжные звуки, пишутся через дефис:</a:t>
            </a:r>
            <a:br>
              <a:rPr lang="ru-RU" sz="5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54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ай-ай-ай, ой-ой-ой, ку-ку </a:t>
            </a:r>
            <a:r>
              <a:rPr lang="ru-RU" sz="54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54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54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54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др.</a:t>
            </a:r>
            <a:endParaRPr lang="ru-RU" sz="54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7943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Click="0" advTm="8000">
        <p:checker/>
      </p:transition>
    </mc:Choice>
    <mc:Fallback>
      <p:transition spd="slow" advClick="0" advTm="8000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81</Words>
  <Application>Microsoft Office PowerPoint</Application>
  <PresentationFormat>Экран (4:3)</PresentationFormat>
  <Paragraphs>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Знаки препинания при междометиях</vt:lpstr>
      <vt:lpstr>Слайд 2</vt:lpstr>
      <vt:lpstr>Слайд 3</vt:lpstr>
      <vt:lpstr>Слайд 4</vt:lpstr>
      <vt:lpstr>Написание междометий </vt:lpstr>
      <vt:lpstr>Слайд 6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Знаки препинания при междометиях:</dc:title>
  <dc:creator>RePack by Diakov</dc:creator>
  <cp:lastModifiedBy>Sys</cp:lastModifiedBy>
  <cp:revision>32</cp:revision>
  <dcterms:created xsi:type="dcterms:W3CDTF">2016-04-22T18:51:51Z</dcterms:created>
  <dcterms:modified xsi:type="dcterms:W3CDTF">2016-05-10T18:41:16Z</dcterms:modified>
</cp:coreProperties>
</file>