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Рисунок 8" descr="Титул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609"/>
            <a:ext cx="9144000" cy="6848782"/>
          </a:xfrm>
          <a:prstGeom prst="rect">
            <a:avLst/>
          </a:prstGeom>
        </p:spPr>
      </p:pic>
      <p:pic>
        <p:nvPicPr>
          <p:cNvPr id="10" name="Рисунок 9" descr="Титул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8361"/>
            <a:ext cx="9144000" cy="6821277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randomBar dir="vert"/>
    <p:sndAc>
      <p:stSnd loop="1">
        <p:snd r:embed="rId1" name="drumroll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03.10.2017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 descr="рабочий.jp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spd="slow">
    <p:randomBar dir="vert"/>
    <p:sndAc>
      <p:stSnd loop="1">
        <p:snd r:embed="rId13" name="drumroll.wav"/>
      </p:stSnd>
    </p:sndAc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5" Type="http://schemas.openxmlformats.org/officeDocument/2006/relationships/audio" Target="../media/audio1.wav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6.xml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Из рекламы Intouch страхование (mp3ostrov.com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425839"/>
            <a:ext cx="609600" cy="6096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8"/>
            <a:ext cx="7772400" cy="1470025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С днем страховщика!!</a:t>
            </a:r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9606" y="1966409"/>
            <a:ext cx="6400800" cy="17526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6 октября 2017 год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592" y="3140968"/>
            <a:ext cx="2468815" cy="2427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4975260"/>
      </p:ext>
    </p:extLst>
  </p:cSld>
  <p:clrMapOvr>
    <a:masterClrMapping/>
  </p:clrMapOvr>
  <p:transition spd="slow" advClick="0" advTm="1000">
    <p:randomBar dir="vert"/>
    <p:sndAc>
      <p:stSnd>
        <p:snd r:embed="rId4" name="cashreg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61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9" showWhenStopped="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332656"/>
            <a:ext cx="7772400" cy="1362075"/>
          </a:xfrm>
        </p:spPr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8" y="116632"/>
            <a:ext cx="447675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128" y="2709854"/>
            <a:ext cx="4486828" cy="408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2129" y="98407"/>
            <a:ext cx="4422359" cy="261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7" y="3449102"/>
            <a:ext cx="4476751" cy="334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59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split orient="vert"/>
      </p:transition>
    </mc:Choice>
    <mc:Fallback xmlns="">
      <p:transition spd="slow" advClick="0" advTm="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18124"/>
            <a:ext cx="7772400" cy="13620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Успех  специалиста страхового дела  - любовь к профессии!!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69111"/>
            <a:ext cx="4974336" cy="4974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8704" y="1769111"/>
            <a:ext cx="4037388" cy="302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4000" y="4789482"/>
            <a:ext cx="1501046" cy="195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89483"/>
            <a:ext cx="2435860" cy="195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1200838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0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Картинки по запросу страх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788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2109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719" y="680467"/>
            <a:ext cx="914400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356992"/>
            <a:ext cx="4953000" cy="340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58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60648"/>
            <a:ext cx="3282380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45726"/>
            <a:ext cx="7962900" cy="3424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726" y="260648"/>
            <a:ext cx="444049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474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10350"/>
            <a:ext cx="6667500" cy="352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813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3000" fill="hold"/>
                                        <p:tgtEl>
                                          <p:spTgt spid="717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9"/>
            <a:ext cx="4427537" cy="6722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53363"/>
            <a:ext cx="4543602" cy="6669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651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14:window dir="vert"/>
        <p:sndAc>
          <p:stSnd>
            <p:snd r:embed="rId2" name="drumroll.wav"/>
          </p:stSnd>
        </p:sndAc>
      </p:transition>
    </mc:Choice>
    <mc:Fallback xmlns="">
      <p:transition spd="slow" advClick="0" advTm="0">
        <p:fade/>
        <p:sndAc>
          <p:stSnd>
            <p:snd r:embed="rId5" name="drumroll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Зонт –символ страховой защиты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178004"/>
            <a:ext cx="5688632" cy="5534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649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Click="0" advTm="0">
        <p14:pan dir="u"/>
        <p:sndAc>
          <p:stSnd>
            <p:snd r:embed="rId2" name="coin.wav"/>
          </p:stSnd>
        </p:sndAc>
      </p:transition>
    </mc:Choice>
    <mc:Fallback xmlns="">
      <p:transition spd="slow" advClick="0" advTm="0">
        <p:fade/>
        <p:sndAc>
          <p:stSnd>
            <p:snd r:embed="rId4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48680"/>
            <a:ext cx="2890664" cy="543684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Проект страхового продукта разработан студентами колледжа</a:t>
            </a:r>
            <a:endParaRPr lang="ru-RU" b="1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188640"/>
            <a:ext cx="4562475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7873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 tmFilter="0, 0; .2, .5; .8, .5; 1, 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000" autoRev="1" fill="hold"/>
                                        <p:tgtEl>
                                          <p:spTgt spid="112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Проект страхового продукта</a:t>
            </a:r>
            <a:endParaRPr lang="ru-RU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8767572" cy="5388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8689835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920" y="1556792"/>
            <a:ext cx="7704856" cy="4914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Профессиональное общение и игры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473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0">
        <p14:doors dir="vert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613" y="1628800"/>
            <a:ext cx="6425175" cy="4818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Встречи с работниками ведущих страховых компаний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6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0">
        <p14:warp dir="in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Подарки от страховых компаний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772816"/>
            <a:ext cx="57531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28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 advTm="0">
        <p:checker/>
      </p:transition>
    </mc:Choice>
    <mc:Fallback xmlns=""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2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Розовый шаблон 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Розовый шаблон 2</Template>
  <TotalTime>163</TotalTime>
  <Words>45</Words>
  <Application>Microsoft Office PowerPoint</Application>
  <PresentationFormat>Экран (4:3)</PresentationFormat>
  <Paragraphs>9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Розовый шаблон 2</vt:lpstr>
      <vt:lpstr>С днем страховщика!!</vt:lpstr>
      <vt:lpstr>Презентация PowerPoint</vt:lpstr>
      <vt:lpstr>Успех  специалиста страхового дела  - любовь к профессии!!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Зонт –символ страховой защиты</vt:lpstr>
      <vt:lpstr>Проект страхового продукта разработан студентами колледжа</vt:lpstr>
      <vt:lpstr>Проект страхового продукта</vt:lpstr>
      <vt:lpstr>Профессиональное общение и игры</vt:lpstr>
      <vt:lpstr>Встречи с работниками ведущих страховых компаний</vt:lpstr>
      <vt:lpstr>Подарки от страховых компаний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днем страховщика!!</dc:title>
  <dc:creator>ASRock</dc:creator>
  <cp:lastModifiedBy>ASRock</cp:lastModifiedBy>
  <cp:revision>12</cp:revision>
  <dcterms:created xsi:type="dcterms:W3CDTF">2017-10-02T16:45:53Z</dcterms:created>
  <dcterms:modified xsi:type="dcterms:W3CDTF">2017-10-02T19:31:02Z</dcterms:modified>
</cp:coreProperties>
</file>