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83" r:id="rId3"/>
    <p:sldId id="272" r:id="rId4"/>
    <p:sldId id="273" r:id="rId5"/>
    <p:sldId id="274" r:id="rId6"/>
    <p:sldId id="276" r:id="rId7"/>
    <p:sldId id="281" r:id="rId8"/>
    <p:sldId id="277" r:id="rId9"/>
    <p:sldId id="278" r:id="rId10"/>
    <p:sldId id="279" r:id="rId11"/>
    <p:sldId id="28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5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5" autoAdjust="0"/>
    <p:restoredTop sz="94660"/>
  </p:normalViewPr>
  <p:slideViewPr>
    <p:cSldViewPr>
      <p:cViewPr>
        <p:scale>
          <a:sx n="75" d="100"/>
          <a:sy n="75" d="100"/>
        </p:scale>
        <p:origin x="-906" y="20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B42CE-EA46-4691-8966-9CB82B4A677E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473E9-42FE-4D39-B374-0F99C47B5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540B4-9665-420C-A5A5-AD36321A24B3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E56ED-EC18-4479-ABD4-5A2060E97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4F63E-255B-4D7B-BC64-04C27FE11403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41326-1437-4525-9653-D70037B95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7B475-186D-45CC-B3BB-1B99D72A062B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B4C5-04BC-4CED-B4FF-39C6B1B4A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7FDB2-742E-46D7-8F4D-FB39EDF57A13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782C-64DE-4013-9FE7-BDA854ECD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26697-6078-44C4-8756-D2C2F1B86B4D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C276B-864B-4F34-AE38-9F0E0D743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99A82-F5C8-4B65-84E6-68AC65F16641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C9F41-EBB3-419F-956F-7840B840B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60BD7-EE1E-445B-813B-6BA866487B36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BBE3C-42B8-455A-93E6-064BC3EAC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72210-2A7E-4580-9652-B7B95410B509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47EC-F9EE-462A-BE98-4ED1907F3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FC640-1079-4637-A741-38AE7506BFF5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432F0-EA76-4166-87D7-96D7DC5FA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CD75E-CE57-414A-8381-11820E827800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8B829-0422-4A35-AB9A-F1CE3812F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FE889F-575B-42D7-AF07-6DBEDDEB51E5}" type="datetimeFigureOut">
              <a:rPr lang="ru-RU"/>
              <a:pPr>
                <a:defRPr/>
              </a:pPr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1B0654-BAC2-429A-93CA-5ABFE3EB6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Олечка\Мои документы\Мои рисунки\Изображение\Копия (3) Изображение 027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772816"/>
            <a:ext cx="3037495" cy="18722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3491880" y="1772816"/>
            <a:ext cx="5398466" cy="21236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Учимся писать буквы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безударных гласных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 коне слова.</a:t>
            </a:r>
            <a:endParaRPr lang="ru-RU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7" name="Picture 3" descr="C:\Documents and Settings\Олечка\Мои документы\Мои рисунки\Изображение\Изображение 01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3861048"/>
            <a:ext cx="2376264" cy="26817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Прямоугольник 11"/>
          <p:cNvSpPr/>
          <p:nvPr/>
        </p:nvSpPr>
        <p:spPr>
          <a:xfrm>
            <a:off x="2195513" y="5084763"/>
            <a:ext cx="5424487" cy="1477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Автор : </a:t>
            </a:r>
            <a:r>
              <a:rPr lang="ru-RU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Баранник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  Ирина Алексеевна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МБОУ СОШ №12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г. Белая Калитва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п. Коксовый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rPr>
              <a:t>2017  </a:t>
            </a:r>
            <a:endParaRPr lang="ru-RU" dirty="0">
              <a:solidFill>
                <a:prstClr val="black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699792" y="2924944"/>
            <a:ext cx="6115713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Работа в тетради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«Пишем грамотно»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941168"/>
            <a:ext cx="31502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Стр. 14-16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8" name="Picture 3" descr="C:\Documents and Settings\Олечка\Мои документы\Мои рисунки\Изображение\Изображение 01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861048"/>
            <a:ext cx="2376264" cy="26817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 advTm="721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30275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 descr="C:\Documents and Settings\Олечка\Мои документы\Мои рисунки\Изображение\Копия Изображение 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1262063"/>
            <a:ext cx="6211888" cy="559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Documents and Settings\Олечка\Мои документы\Мои рисунки\Изображение\Копия (2) Изображение 027.jpg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99792" y="0"/>
            <a:ext cx="6297613" cy="13223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724525" y="3213100"/>
            <a:ext cx="287338" cy="2873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19700" y="3500438"/>
            <a:ext cx="1422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Georgia" pitchFamily="18" charset="0"/>
              </a:rPr>
              <a:t>гн - здо</a:t>
            </a:r>
          </a:p>
        </p:txBody>
      </p:sp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7667625" y="3141663"/>
            <a:ext cx="1065213" cy="882650"/>
            <a:chOff x="7668344" y="3140968"/>
            <a:chExt cx="1064715" cy="88326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957134" y="3140968"/>
              <a:ext cx="287204" cy="2875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74" name="TextBox 7"/>
            <p:cNvSpPr txBox="1">
              <a:spLocks noChangeArrowheads="1"/>
            </p:cNvSpPr>
            <p:nvPr/>
          </p:nvSpPr>
          <p:spPr bwMode="auto">
            <a:xfrm>
              <a:off x="7668344" y="3501008"/>
              <a:ext cx="106471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i="1">
                  <a:latin typeface="Georgia" pitchFamily="18" charset="0"/>
                </a:rPr>
                <a:t>л - са</a:t>
              </a:r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03575" y="6165850"/>
            <a:ext cx="14382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Georgia" pitchFamily="18" charset="0"/>
              </a:rPr>
              <a:t>дер - 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24300" y="5876925"/>
            <a:ext cx="287338" cy="2889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580063" y="5876925"/>
            <a:ext cx="287337" cy="2889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812088" y="5876925"/>
            <a:ext cx="288925" cy="2889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292725" y="6165850"/>
            <a:ext cx="139858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Georgia" pitchFamily="18" charset="0"/>
              </a:rPr>
              <a:t>п - тух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51725" y="6165850"/>
            <a:ext cx="10620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Georgia" pitchFamily="18" charset="0"/>
              </a:rPr>
              <a:t>к - за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10" grpId="0" animBg="1"/>
      <p:bldP spid="12" grpId="0" animBg="1"/>
      <p:bldP spid="13" grpId="0" animBg="1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30275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Олечка\Мои документы\Мои рисунки\Изображение\Изображение 030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83769" y="1412776"/>
            <a:ext cx="6660232" cy="36724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16238" y="2349500"/>
            <a:ext cx="18002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43213" y="2924175"/>
            <a:ext cx="22336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43213" y="3573463"/>
            <a:ext cx="14509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771775" y="4149725"/>
            <a:ext cx="17970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16688" y="2349500"/>
            <a:ext cx="21463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и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516688" y="2924175"/>
            <a:ext cx="2055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227763" y="3500438"/>
            <a:ext cx="1970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16688" y="4149725"/>
            <a:ext cx="18827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  <a:r>
              <a:rPr lang="ru-RU" sz="2800" i="1">
                <a:solidFill>
                  <a:srgbClr val="0070C0"/>
                </a:solidFill>
                <a:latin typeface="Georgia" pitchFamily="18" charset="0"/>
              </a:rPr>
              <a:t>               </a:t>
            </a:r>
            <a:r>
              <a:rPr lang="ru-RU" sz="2800" b="1" i="1">
                <a:solidFill>
                  <a:srgbClr val="0070C0"/>
                </a:solidFill>
                <a:latin typeface="Georgia" pitchFamily="18" charset="0"/>
              </a:rPr>
              <a:t>е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30275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Documents and Settings\Олечка\Мои документы\Мои рисунки\Изображение\Копия Изображение 031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79713" y="764704"/>
            <a:ext cx="6364287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32138" y="4005263"/>
            <a:ext cx="2690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i="1">
                <a:latin typeface="Calibri" pitchFamily="34" charset="0"/>
              </a:rPr>
              <a:t>Водный- вода,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76600" y="4652963"/>
            <a:ext cx="3981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i="1">
                <a:latin typeface="Calibri" pitchFamily="34" charset="0"/>
              </a:rPr>
              <a:t>красивый-красочный,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19475" y="5300663"/>
            <a:ext cx="255746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i="1">
                <a:latin typeface="Calibri" pitchFamily="34" charset="0"/>
              </a:rPr>
              <a:t>цветы-цвет,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356100" y="5949950"/>
            <a:ext cx="2787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i="1">
                <a:latin typeface="Calibri" pitchFamily="34" charset="0"/>
              </a:rPr>
              <a:t>снежинка-снег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Documents and Settings\Олечка\Мои документы\Мои рисунки\Изображение\Копия Изображение 03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63280" y="908720"/>
            <a:ext cx="6480720" cy="45906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88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http://zapiskizanudy.ucoz.lv/_ph/24/1/685202186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3716338"/>
            <a:ext cx="2376487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2339975" y="2852738"/>
            <a:ext cx="41036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>
                <a:solidFill>
                  <a:srgbClr val="0070C0"/>
                </a:solidFill>
                <a:latin typeface="Monotype Corsiva" pitchFamily="66" charset="0"/>
              </a:rPr>
              <a:t>МОЛОДЦЫ!!! </a:t>
            </a:r>
          </a:p>
        </p:txBody>
      </p:sp>
      <p:pic>
        <p:nvPicPr>
          <p:cNvPr id="6" name="Picture 2" descr="C:\Documents and Settings\Олечка\Мои документы\Мои рисунки\Изображение\Копия (2) Изображение 033.jpg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91680" y="2060848"/>
            <a:ext cx="6264696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rot="20899028">
            <a:off x="3498892" y="3686436"/>
            <a:ext cx="49404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е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0899028">
            <a:off x="3066842" y="4262501"/>
            <a:ext cx="49404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е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0899028">
            <a:off x="3138851" y="4838565"/>
            <a:ext cx="49404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е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0899028">
            <a:off x="3210891" y="5414304"/>
            <a:ext cx="49084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я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899028">
            <a:off x="6801675" y="3398081"/>
            <a:ext cx="51007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и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20899028">
            <a:off x="6163020" y="3976092"/>
            <a:ext cx="51007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и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0899028">
            <a:off x="6163020" y="4480147"/>
            <a:ext cx="51007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и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20899028">
            <a:off x="6739283" y="4910249"/>
            <a:ext cx="49084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cs typeface="+mn-cs"/>
              </a:rPr>
              <a:t>я</a:t>
            </a:r>
            <a:endParaRPr lang="ru-RU" sz="48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:\Documents and Settings\Олечка\Мои документы\Мои рисунки\Изображение\Копия Изображение 033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27784" y="836712"/>
            <a:ext cx="6193011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Documents and Settings\Олечка\Мои документы\Мои рисунки\Изображение\Изображение 033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11760" y="188640"/>
            <a:ext cx="5760963" cy="1809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 descr="C:\Documents and Settings\Олечка\Мои документы\Мои рисунки\Изображение\Копия Изображение 034.jpg"/>
          <p:cNvPicPr>
            <a:picLocks noChangeAspect="1" noChangeArrowheads="1"/>
          </p:cNvPicPr>
          <p:nvPr/>
        </p:nvPicPr>
        <p:blipFill>
          <a:blip r:embed="rId4" cstate="screen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87824" y="2132856"/>
            <a:ext cx="5976664" cy="2160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23850" y="4437063"/>
            <a:ext cx="2795588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мясо-мясной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575" y="4437063"/>
            <a:ext cx="2452688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зимы-зима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5950" y="4437063"/>
            <a:ext cx="3448050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тянет-тянуть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850" y="5157788"/>
            <a:ext cx="2371725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лес-лесной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71775" y="5157788"/>
            <a:ext cx="3313113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степь-степной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325" y="5157788"/>
            <a:ext cx="2755900" cy="584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цвет-цветы,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825" y="5876925"/>
            <a:ext cx="2455863" cy="5857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речка-река,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43213" y="5876925"/>
            <a:ext cx="2314575" cy="5857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лица-лицо</a:t>
            </a:r>
            <a:r>
              <a:rPr lang="ru-RU" sz="3200" i="1" dirty="0">
                <a:solidFill>
                  <a:srgbClr val="0070C0"/>
                </a:solidFill>
                <a:latin typeface="Georgia" pitchFamily="18" charset="0"/>
              </a:rPr>
              <a:t>,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5600" y="5876925"/>
            <a:ext cx="2805113" cy="5857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i="1" dirty="0" err="1">
                <a:solidFill>
                  <a:srgbClr val="0070C0"/>
                </a:solidFill>
                <a:latin typeface="Georgia" pitchFamily="18" charset="0"/>
              </a:rPr>
              <a:t>гриб-грибной</a:t>
            </a:r>
            <a:endParaRPr lang="ru-RU" sz="3200" i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C:\Documents and Settings\Олечка\Мои документы\Мои рисунки\Изображение\Копия (3) Изображение 034.jpg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95736" y="260648"/>
            <a:ext cx="6637189" cy="3146565"/>
          </a:xfrm>
          <a:prstGeom prst="snip2DiagRect">
            <a:avLst/>
          </a:prstGeom>
          <a:noFill/>
          <a:ln w="57150">
            <a:solidFill>
              <a:srgbClr val="0070C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99592" y="3068960"/>
            <a:ext cx="5758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068960"/>
            <a:ext cx="53091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56376" y="3140968"/>
            <a:ext cx="53572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40200" y="3789363"/>
            <a:ext cx="19065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цвёл-цвела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4005263"/>
            <a:ext cx="2987675" cy="2852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79388" y="3860800"/>
            <a:ext cx="2463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ширь-широкие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4292600"/>
            <a:ext cx="27924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свист-свистеть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140200" y="4005263"/>
            <a:ext cx="17938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снег-снега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67175" y="4365625"/>
            <a:ext cx="2571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стёкла-стекло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819900" y="4005263"/>
            <a:ext cx="2324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пятна-пятно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40200" y="4724400"/>
            <a:ext cx="3049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держит-держать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211638" y="5013325"/>
            <a:ext cx="18208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беды-беда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79388" y="4797425"/>
            <a:ext cx="22304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бинт-бинты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67175" y="5373688"/>
            <a:ext cx="24796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брёвна-бревно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0" y="5229225"/>
            <a:ext cx="2019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блин-блины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40200" y="5732463"/>
            <a:ext cx="2392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звёзды-звезда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84663" y="6092825"/>
            <a:ext cx="1517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вес-весы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211638" y="6334125"/>
            <a:ext cx="20970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вёдра-ведро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79388" y="5661025"/>
            <a:ext cx="16779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>
                <a:latin typeface="Calibri" pitchFamily="34" charset="0"/>
              </a:rPr>
              <a:t>низ-внизу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067944" y="1916832"/>
            <a:ext cx="33807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Молодцы!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54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69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Monotype Corsiva</vt:lpstr>
      <vt:lpstr>Georgia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111</cp:lastModifiedBy>
  <cp:revision>33</cp:revision>
  <dcterms:created xsi:type="dcterms:W3CDTF">2014-03-16T14:09:06Z</dcterms:created>
  <dcterms:modified xsi:type="dcterms:W3CDTF">2017-10-22T06:46:56Z</dcterms:modified>
</cp:coreProperties>
</file>