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20.10.2017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6552728" cy="2736304"/>
          </a:xfrm>
        </p:spPr>
        <p:txBody>
          <a:bodyPr>
            <a:noAutofit/>
          </a:bodyPr>
          <a:lstStyle/>
          <a:p>
            <a:pPr algn="l"/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Цели: 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Дать понятие мутация, рассмотреть эволюционную роль мутации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6876256" cy="216024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Эволюционная роль мутации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oncologynews.com.au/wp-content/uploads/dna-mu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4226"/>
            <a:ext cx="3714428" cy="25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62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7201"/>
            <a:ext cx="7859216" cy="210770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Мутация-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изменения наследственного аппарата клетки, затрагивающие целые хромосомы или их части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http://www.corhelp.ru/wp-content/uploads/2016/08/mutatsiya-mthfr-c677t-osnovnoj-protokol-lecheniya-1-1038x7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89983"/>
            <a:ext cx="5060248" cy="379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750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0"/>
            <a:ext cx="8640960" cy="2304255"/>
          </a:xfrm>
        </p:spPr>
        <p:txBody>
          <a:bodyPr>
            <a:normAutofit/>
          </a:bodyPr>
          <a:lstStyle/>
          <a:p>
            <a:pPr algn="just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Ген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-участок молекулы ДНК , содержащий наследственную информацию.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e-searching.net/uploads/posts/2016-05/1463043791_genetiki-otkrili-uchastka-d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49488"/>
            <a:ext cx="69127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985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2920" y="571500"/>
            <a:ext cx="3657600" cy="571499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МУТАЦИИИ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8455" y="692696"/>
            <a:ext cx="4153105" cy="5715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Какова роль мутации в эволюционном процессе?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87624" y="2276872"/>
            <a:ext cx="0" cy="985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108249" y="1747161"/>
            <a:ext cx="0" cy="13938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114253" y="3735630"/>
            <a:ext cx="0" cy="1349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14253" y="1223941"/>
            <a:ext cx="256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Нейтральные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1747161"/>
            <a:ext cx="1916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Вредные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8139" y="5406048"/>
            <a:ext cx="2052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Полезные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3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83014" y="188640"/>
            <a:ext cx="4409466" cy="38953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МУТАЦИЯ КАК ФАКТОР ЭВОЛЮЦИИ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proza.ru/pics/2016/08/03/6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1" y="836712"/>
            <a:ext cx="415948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529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76672"/>
            <a:ext cx="8568952" cy="5132039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всех организмов в естественном состоянии характерно свободное скрещивание- стабилизирующий аппарат генотипов в популяции.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Доминантный ген (преобладающий)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Рецессивный ген (подавляемый)-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Гомозиготное состояние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несущий идентичные аллели в гомологичных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хромосомах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-доминантная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гомозигота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-рецессивная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гомозигота</a:t>
            </a: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Гетерозиготное состояние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омологичные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хромосомы несут разные формы (аллели) того или иного гена или различаются по взаиморасположению генов 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50249"/>
      </p:ext>
    </p:extLst>
  </p:cSld>
  <p:clrMapOvr>
    <a:masterClrMapping/>
  </p:clrMapOvr>
</p:sld>
</file>

<file path=ppt/theme/theme1.xml><?xml version="1.0" encoding="utf-8"?>
<a:theme xmlns:a="http://schemas.openxmlformats.org/drawingml/2006/main" name="Составная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став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тав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50</TotalTime>
  <Words>88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Составная</vt:lpstr>
      <vt:lpstr>Эволюционная роль мутации</vt:lpstr>
      <vt:lpstr>Презентация PowerPoint</vt:lpstr>
      <vt:lpstr>Презентация PowerPoint</vt:lpstr>
      <vt:lpstr>Какова роль мутации в эволюционном процессе?</vt:lpstr>
      <vt:lpstr>МУТАЦИЯ КАК ФАКТОР ЭВОЛЮЦИИ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Эволюционная роль мутации</dc:title>
  <dc:creator>лебедев данил</dc:creator>
  <cp:lastModifiedBy>пк</cp:lastModifiedBy>
  <cp:revision>5</cp:revision>
  <dcterms:created xsi:type="dcterms:W3CDTF">2017-10-20T12:37:34Z</dcterms:created>
  <dcterms:modified xsi:type="dcterms:W3CDTF">2017-10-20T13:39:08Z</dcterms:modified>
</cp:coreProperties>
</file>