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66" r:id="rId4"/>
    <p:sldId id="260" r:id="rId5"/>
    <p:sldId id="257" r:id="rId6"/>
    <p:sldId id="258" r:id="rId7"/>
    <p:sldId id="259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10/8/2017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10/8/2017</a:t>
            </a:fld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10/8/2017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10/8/2017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10/8/2017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10/8/2017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12954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⃝   ⃝   ⃝    ⃝   ⃝   ⃝    ⃝     ⃝</a:t>
            </a:r>
          </a:p>
          <a:p>
            <a:pPr algn="just"/>
            <a:r>
              <a:rPr lang="ru-RU" sz="6000" dirty="0" smtClean="0"/>
              <a:t>     ^  ^  ^  ^  ^  ^  ^  ^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371599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smtClean="0"/>
              <a:t>Задача.</a:t>
            </a:r>
            <a:br>
              <a:rPr lang="ru-RU" dirty="0" smtClean="0"/>
            </a:br>
            <a:r>
              <a:rPr lang="ru-RU" dirty="0" smtClean="0"/>
              <a:t>У 8 цыплят по две лапки. Сколько лапок у всех цыплят?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3429000"/>
            <a:ext cx="260520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Решение: </a:t>
            </a:r>
          </a:p>
          <a:p>
            <a:pPr algn="just"/>
            <a:r>
              <a:rPr lang="ru-RU" sz="4400" dirty="0" smtClean="0"/>
              <a:t>1) 8• 2 = </a:t>
            </a:r>
            <a:endParaRPr lang="ru-RU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4114800"/>
            <a:ext cx="9268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16(</a:t>
            </a:r>
            <a:endParaRPr lang="ru-RU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4114800"/>
            <a:ext cx="7008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Л)</a:t>
            </a:r>
            <a:endParaRPr lang="ru-RU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4953000"/>
            <a:ext cx="74724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Ответ: 16 лапок у всех цыплят.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Осенняя композиция</a:t>
            </a:r>
            <a:endParaRPr lang="ru-RU" dirty="0"/>
          </a:p>
        </p:txBody>
      </p:sp>
      <p:pic>
        <p:nvPicPr>
          <p:cNvPr id="4" name="Содержимое 3" descr="https://i.mycdn.me/image?id=858792463934&amp;t=3&amp;plc=WEB&amp;tkn=*414qI1EPDZOffOBTUg7B9qHonOI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57200"/>
            <a:ext cx="86106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048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https://i.mycdn.me/image?id=858792464190&amp;t=3&amp;plc=WEB&amp;tkn=*TeepoxNDd-VwLGUZQhqXScEruY8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0"/>
            <a:ext cx="838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95601"/>
            <a:ext cx="8229600" cy="1295399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sz="4400" dirty="0" smtClean="0"/>
              <a:t>Решение:</a:t>
            </a:r>
          </a:p>
          <a:p>
            <a:pPr algn="just">
              <a:buNone/>
            </a:pPr>
            <a:r>
              <a:rPr lang="ru-RU" sz="4400" dirty="0" smtClean="0"/>
              <a:t>⌂   ⌂   ⌂   ⌂   ⌂   ⌂   ⌂</a:t>
            </a:r>
          </a:p>
          <a:p>
            <a:pPr algn="just">
              <a:buNone/>
            </a:pPr>
            <a:r>
              <a:rPr lang="ru-RU" sz="4400" dirty="0" smtClean="0"/>
              <a:t>3      3     3    3     3     3    3</a:t>
            </a:r>
            <a:endParaRPr lang="ru-RU" sz="4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858962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smtClean="0"/>
              <a:t>Задача.</a:t>
            </a:r>
            <a:br>
              <a:rPr lang="ru-RU" dirty="0" smtClean="0"/>
            </a:br>
            <a:r>
              <a:rPr lang="ru-RU" dirty="0" smtClean="0"/>
              <a:t>На улице 7 домов. В каждом доме  по 3 окна.  Сколько окон во всех домах?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4267200"/>
            <a:ext cx="19014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1) 3•7=</a:t>
            </a:r>
            <a:endParaRPr lang="ru-RU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4267200"/>
            <a:ext cx="9268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21(</a:t>
            </a:r>
            <a:endParaRPr lang="ru-RU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4267200"/>
            <a:ext cx="9156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err="1" smtClean="0"/>
              <a:t>ок</a:t>
            </a:r>
            <a:r>
              <a:rPr lang="ru-RU" sz="4400" dirty="0" smtClean="0"/>
              <a:t>)</a:t>
            </a:r>
            <a:endParaRPr lang="ru-RU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5105400"/>
            <a:ext cx="73088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Ответ: во всех домах 21 окно.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7999"/>
            <a:ext cx="8229600" cy="11430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Решение:</a:t>
            </a:r>
          </a:p>
          <a:p>
            <a:pPr>
              <a:buNone/>
            </a:pPr>
            <a:r>
              <a:rPr lang="ru-RU" u="sng" dirty="0" smtClean="0"/>
              <a:t>□  □  □</a:t>
            </a:r>
            <a:r>
              <a:rPr lang="ru-RU" dirty="0" smtClean="0"/>
              <a:t>   </a:t>
            </a:r>
            <a:r>
              <a:rPr lang="ru-RU" u="sng" dirty="0" smtClean="0"/>
              <a:t>□  □  □</a:t>
            </a:r>
            <a:r>
              <a:rPr lang="ru-RU" dirty="0" smtClean="0"/>
              <a:t>  </a:t>
            </a:r>
            <a:r>
              <a:rPr lang="ru-RU" u="sng" dirty="0" smtClean="0"/>
              <a:t>□  □  □</a:t>
            </a:r>
            <a:r>
              <a:rPr lang="ru-RU" dirty="0" smtClean="0"/>
              <a:t>  </a:t>
            </a:r>
            <a:r>
              <a:rPr lang="ru-RU" u="sng" dirty="0" smtClean="0"/>
              <a:t>□  □  □</a:t>
            </a:r>
            <a:r>
              <a:rPr lang="ru-RU" dirty="0" smtClean="0"/>
              <a:t>  </a:t>
            </a:r>
            <a:r>
              <a:rPr lang="ru-RU" u="sng" dirty="0" smtClean="0"/>
              <a:t>□  □  □</a:t>
            </a:r>
            <a:endParaRPr lang="ru-RU" u="sng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68562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smtClean="0"/>
              <a:t>Задача.</a:t>
            </a:r>
            <a:br>
              <a:rPr lang="ru-RU" dirty="0" smtClean="0"/>
            </a:br>
            <a:r>
              <a:rPr lang="ru-RU" dirty="0" smtClean="0"/>
              <a:t>На праздник мальчики подарили девочкам 15 открыток. Каждой девочке по 3 открытки. Сколько девочек в классе?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4343400"/>
            <a:ext cx="25699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1) 15 : 3 = </a:t>
            </a:r>
            <a:endParaRPr lang="ru-RU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2895600" y="4343400"/>
            <a:ext cx="6415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5(</a:t>
            </a:r>
            <a:endParaRPr lang="ru-RU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4343400"/>
            <a:ext cx="7200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Д)</a:t>
            </a:r>
            <a:endParaRPr lang="ru-RU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5105400"/>
            <a:ext cx="64467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Ответ: в классе 5 девочек.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43201"/>
            <a:ext cx="8229600" cy="1219200"/>
          </a:xfrm>
        </p:spPr>
        <p:txBody>
          <a:bodyPr/>
          <a:lstStyle/>
          <a:p>
            <a:pPr>
              <a:buNone/>
            </a:pPr>
            <a:r>
              <a:rPr lang="ru-RU" sz="4000" dirty="0" smtClean="0"/>
              <a:t>Решение:</a:t>
            </a:r>
          </a:p>
          <a:p>
            <a:pPr>
              <a:buNone/>
            </a:pPr>
            <a:r>
              <a:rPr lang="ru-RU" sz="2700" u="sng" dirty="0" smtClean="0"/>
              <a:t>⃝ ⃝ ⃝</a:t>
            </a:r>
            <a:r>
              <a:rPr lang="ru-RU" sz="2700" dirty="0" smtClean="0"/>
              <a:t>  </a:t>
            </a:r>
            <a:r>
              <a:rPr lang="ru-RU" sz="2700" u="sng" dirty="0" smtClean="0"/>
              <a:t>⃝ ⃝ ⃝ </a:t>
            </a:r>
            <a:r>
              <a:rPr lang="ru-RU" sz="2700" dirty="0" smtClean="0"/>
              <a:t> </a:t>
            </a:r>
            <a:r>
              <a:rPr lang="ru-RU" sz="2700" u="sng" dirty="0" smtClean="0"/>
              <a:t>⃝ ⃝ ⃝ </a:t>
            </a:r>
            <a:r>
              <a:rPr lang="ru-RU" sz="2700" dirty="0" smtClean="0"/>
              <a:t> </a:t>
            </a:r>
            <a:r>
              <a:rPr lang="ru-RU" sz="2700" u="sng" dirty="0" smtClean="0"/>
              <a:t>⃝ ⃝ ⃝</a:t>
            </a:r>
            <a:r>
              <a:rPr lang="ru-RU" sz="2700" dirty="0" smtClean="0"/>
              <a:t>  </a:t>
            </a:r>
            <a:r>
              <a:rPr lang="ru-RU" sz="2700" u="sng" dirty="0" smtClean="0"/>
              <a:t>⃝ ⃝ ⃝</a:t>
            </a:r>
            <a:r>
              <a:rPr lang="ru-RU" sz="2700" dirty="0" smtClean="0"/>
              <a:t>  </a:t>
            </a:r>
            <a:r>
              <a:rPr lang="ru-RU" sz="2700" u="sng" dirty="0" smtClean="0"/>
              <a:t>⃝ ⃝ ⃝</a:t>
            </a:r>
            <a:endParaRPr lang="ru-RU" sz="2700" u="sng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smtClean="0"/>
              <a:t>Задача.</a:t>
            </a:r>
            <a:br>
              <a:rPr lang="ru-RU" dirty="0" smtClean="0"/>
            </a:br>
            <a:r>
              <a:rPr lang="ru-RU" dirty="0" smtClean="0"/>
              <a:t>Валя решила 18 примеров в 3 столбика. Сколько примеров в каждом столбике?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4038600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1) 18 : 3 =</a:t>
            </a:r>
            <a:endParaRPr lang="ru-RU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2819400" y="4038600"/>
            <a:ext cx="6415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6(</a:t>
            </a:r>
            <a:endParaRPr lang="ru-RU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3352800" y="4038600"/>
            <a:ext cx="7072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П)</a:t>
            </a:r>
            <a:endParaRPr lang="ru-RU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724400"/>
            <a:ext cx="9559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Ответ: в каждом столбике 6 примеров.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2286001"/>
            <a:ext cx="8229600" cy="1142999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sz="4400" dirty="0" smtClean="0"/>
              <a:t>Решение:</a:t>
            </a:r>
          </a:p>
          <a:p>
            <a:pPr algn="just">
              <a:buNone/>
            </a:pPr>
            <a:r>
              <a:rPr lang="ru-RU" sz="4400" u="sng" dirty="0" smtClean="0"/>
              <a:t>||||||||</a:t>
            </a:r>
            <a:r>
              <a:rPr lang="ru-RU" sz="4400" dirty="0" smtClean="0"/>
              <a:t>  </a:t>
            </a:r>
            <a:r>
              <a:rPr lang="ru-RU" sz="4400" u="sng" dirty="0" smtClean="0"/>
              <a:t>||||||||</a:t>
            </a:r>
            <a:r>
              <a:rPr lang="ru-RU" sz="4400" dirty="0" smtClean="0"/>
              <a:t> </a:t>
            </a:r>
            <a:r>
              <a:rPr lang="ru-RU" sz="4400" u="sng" dirty="0" smtClean="0"/>
              <a:t>|||||||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dirty="0" smtClean="0"/>
              <a:t>Задача.</a:t>
            </a:r>
            <a:br>
              <a:rPr lang="ru-RU" dirty="0" smtClean="0"/>
            </a:br>
            <a:r>
              <a:rPr lang="ru-RU" dirty="0" smtClean="0"/>
              <a:t>Цена одной ручки 8 рублей. Сколько ручек можно купить на 24 рубля?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3581400"/>
            <a:ext cx="21852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1) 24:8= </a:t>
            </a:r>
            <a:endParaRPr lang="ru-RU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3581400"/>
            <a:ext cx="6415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3(</a:t>
            </a:r>
            <a:endParaRPr lang="ru-RU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3581400"/>
            <a:ext cx="6479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Р)</a:t>
            </a:r>
            <a:endParaRPr lang="ru-RU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4343400"/>
            <a:ext cx="72728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Ответ: можно купить 3 ручки.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24201"/>
            <a:ext cx="8229600" cy="1371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Решение:</a:t>
            </a:r>
          </a:p>
          <a:p>
            <a:pPr>
              <a:buNone/>
            </a:pPr>
            <a:r>
              <a:rPr lang="ru-RU" dirty="0" smtClean="0"/>
              <a:t>⃝ ⃝ ⃝ ⃝ ⃝ ⃝ ⃝ ⃝ ⃝ ⃝ ⃝ ⃝ ⃝ ⃝ ⃝  ⃝</a:t>
            </a:r>
          </a:p>
          <a:p>
            <a:pPr>
              <a:buNone/>
            </a:pPr>
            <a:r>
              <a:rPr lang="ru-RU" u="sng" dirty="0" smtClean="0"/>
              <a:t>                   .</a:t>
            </a:r>
            <a:r>
              <a:rPr lang="ru-RU" dirty="0" smtClean="0"/>
              <a:t>  </a:t>
            </a:r>
            <a:r>
              <a:rPr lang="ru-RU" u="sng" dirty="0" smtClean="0"/>
              <a:t>.                  .</a:t>
            </a:r>
            <a:r>
              <a:rPr lang="ru-RU" dirty="0" smtClean="0"/>
              <a:t> </a:t>
            </a:r>
            <a:r>
              <a:rPr lang="ru-RU" u="sng" dirty="0" smtClean="0"/>
              <a:t>.                  .</a:t>
            </a:r>
            <a:r>
              <a:rPr lang="ru-RU" dirty="0" smtClean="0"/>
              <a:t>  </a:t>
            </a:r>
            <a:r>
              <a:rPr lang="ru-RU" u="sng" dirty="0" smtClean="0"/>
              <a:t>.                   .</a:t>
            </a:r>
            <a:endParaRPr lang="ru-RU" u="sng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981200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smtClean="0"/>
              <a:t>Задача.</a:t>
            </a:r>
            <a:br>
              <a:rPr lang="ru-RU" dirty="0" smtClean="0"/>
            </a:br>
            <a:r>
              <a:rPr lang="ru-RU" dirty="0" smtClean="0"/>
              <a:t>Бабушка напекла 16 пирожков для любимых внуков. Каждому дала по 4 пирожка. Сколько внуков у бабушки?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4648200"/>
            <a:ext cx="20569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1) 16:4=</a:t>
            </a:r>
            <a:endParaRPr lang="ru-RU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4648200"/>
            <a:ext cx="6415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4(</a:t>
            </a:r>
            <a:endParaRPr lang="ru-RU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4648200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В)</a:t>
            </a:r>
            <a:endParaRPr lang="ru-RU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5410200"/>
            <a:ext cx="63419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Ответ: у бабушки 4 внука.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1"/>
            <a:ext cx="8229600" cy="1295399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4400" dirty="0" smtClean="0"/>
              <a:t>Решение:</a:t>
            </a:r>
          </a:p>
          <a:p>
            <a:pPr algn="just">
              <a:buNone/>
            </a:pPr>
            <a:r>
              <a:rPr lang="ru-RU" sz="4400" dirty="0" smtClean="0"/>
              <a:t>⑤     ⑤     ⑤</a:t>
            </a:r>
            <a:endParaRPr lang="ru-RU" sz="4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92362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smtClean="0"/>
              <a:t>Задача.</a:t>
            </a:r>
            <a:br>
              <a:rPr lang="ru-RU" dirty="0" smtClean="0"/>
            </a:br>
            <a:r>
              <a:rPr lang="ru-RU" dirty="0" smtClean="0"/>
              <a:t>В автобус зашли 3 пассажира  и каждый заплатил за проезд по 5 рублей. Сколько денег получил кондуктор?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4343400"/>
            <a:ext cx="19014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1) 5•3=</a:t>
            </a:r>
            <a:endParaRPr lang="ru-RU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2133600" y="4343400"/>
            <a:ext cx="9268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15(</a:t>
            </a:r>
            <a:endParaRPr lang="ru-RU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2895600" y="4343400"/>
            <a:ext cx="6527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Р)</a:t>
            </a:r>
            <a:endParaRPr lang="ru-RU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5029200"/>
            <a:ext cx="7642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4400" dirty="0" smtClean="0"/>
              <a:t>Ответ: у кондуктора 15 рублей.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3600" dirty="0" smtClean="0"/>
              <a:t>6см =      мм			   37см =    дм     см</a:t>
            </a:r>
          </a:p>
          <a:p>
            <a:pPr algn="just">
              <a:buNone/>
            </a:pPr>
            <a:r>
              <a:rPr lang="ru-RU" sz="3600" dirty="0" smtClean="0"/>
              <a:t>9м =      </a:t>
            </a:r>
            <a:r>
              <a:rPr lang="ru-RU" sz="3600" dirty="0" err="1" smtClean="0"/>
              <a:t>дм=</a:t>
            </a:r>
            <a:r>
              <a:rPr lang="ru-RU" sz="3600" dirty="0" smtClean="0"/>
              <a:t>       см                 64дм=      м       дм </a:t>
            </a:r>
          </a:p>
          <a:p>
            <a:pPr algn="just">
              <a:buNone/>
            </a:pPr>
            <a:r>
              <a:rPr lang="ru-RU" sz="3600" dirty="0" smtClean="0"/>
              <a:t>7дм =      </a:t>
            </a:r>
            <a:r>
              <a:rPr lang="ru-RU" sz="3600" dirty="0" err="1" smtClean="0"/>
              <a:t>см=</a:t>
            </a:r>
            <a:r>
              <a:rPr lang="ru-RU" sz="3600" dirty="0" smtClean="0"/>
              <a:t>     мм                88см=     дм     см</a:t>
            </a:r>
          </a:p>
          <a:p>
            <a:pPr algn="just">
              <a:buNone/>
            </a:pPr>
            <a:r>
              <a:rPr lang="ru-RU" sz="3600" dirty="0" smtClean="0"/>
              <a:t>3 дм 1  см =       </a:t>
            </a:r>
            <a:r>
              <a:rPr lang="ru-RU" sz="3600" dirty="0" err="1" smtClean="0"/>
              <a:t>см</a:t>
            </a:r>
            <a:r>
              <a:rPr lang="ru-RU" sz="3600" dirty="0" smtClean="0"/>
              <a:t>		   33дм=    м      дм</a:t>
            </a:r>
          </a:p>
          <a:p>
            <a:pPr algn="just">
              <a:buNone/>
            </a:pPr>
            <a:r>
              <a:rPr lang="ru-RU" sz="3600" dirty="0" smtClean="0"/>
              <a:t>1 м 8 дм =       </a:t>
            </a:r>
            <a:r>
              <a:rPr lang="ru-RU" sz="3600" dirty="0" err="1" smtClean="0"/>
              <a:t>дм</a:t>
            </a:r>
            <a:r>
              <a:rPr lang="ru-RU" sz="3600" dirty="0" smtClean="0"/>
              <a:t>		   77дм=     м     дм</a:t>
            </a:r>
          </a:p>
          <a:p>
            <a:pPr algn="just">
              <a:buNone/>
            </a:pPr>
            <a:r>
              <a:rPr lang="ru-RU" sz="3600" dirty="0" smtClean="0"/>
              <a:t>4см2мм =        мм		   78см=    дм     см</a:t>
            </a:r>
          </a:p>
          <a:p>
            <a:pPr algn="just">
              <a:buNone/>
            </a:pPr>
            <a:r>
              <a:rPr lang="ru-RU" sz="3600" dirty="0" smtClean="0"/>
              <a:t>7 дм 5 см =       </a:t>
            </a:r>
            <a:r>
              <a:rPr lang="ru-RU" sz="3600" dirty="0" err="1" smtClean="0"/>
              <a:t>см</a:t>
            </a:r>
            <a:r>
              <a:rPr lang="ru-RU" sz="3600" dirty="0" smtClean="0"/>
              <a:t>                  93см=     дм     см</a:t>
            </a:r>
          </a:p>
          <a:p>
            <a:pPr algn="just">
              <a:buNone/>
            </a:pPr>
            <a:r>
              <a:rPr lang="ru-RU" sz="3600" dirty="0" smtClean="0"/>
              <a:t> 5 м 2 </a:t>
            </a:r>
            <a:r>
              <a:rPr lang="ru-RU" sz="3600" dirty="0" err="1" smtClean="0"/>
              <a:t>дм=</a:t>
            </a:r>
            <a:r>
              <a:rPr lang="ru-RU" sz="3600" dirty="0" smtClean="0"/>
              <a:t>       дм                   2 часа =        мин</a:t>
            </a:r>
          </a:p>
          <a:p>
            <a:pPr algn="just">
              <a:buNone/>
            </a:pPr>
            <a:r>
              <a:rPr lang="ru-RU" sz="3600" dirty="0" smtClean="0"/>
              <a:t>20см9мм=      мм                   1ч15мин=      мин</a:t>
            </a:r>
          </a:p>
          <a:p>
            <a:pPr algn="just">
              <a:buNone/>
            </a:pPr>
            <a:endParaRPr lang="ru-RU" sz="3600" dirty="0" smtClean="0"/>
          </a:p>
          <a:p>
            <a:pPr algn="just">
              <a:buNone/>
            </a:pPr>
            <a:endParaRPr lang="ru-RU" sz="3600" dirty="0" smtClean="0"/>
          </a:p>
          <a:p>
            <a:pPr algn="just">
              <a:buNone/>
            </a:pPr>
            <a:endParaRPr lang="ru-RU" sz="3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Выразить в нужных единицах измерения.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sz="2800" dirty="0" smtClean="0"/>
              <a:t>6см = 60 мм		    37см =3дм 7см</a:t>
            </a:r>
          </a:p>
          <a:p>
            <a:pPr algn="just">
              <a:buNone/>
            </a:pPr>
            <a:r>
              <a:rPr lang="ru-RU" sz="2800" dirty="0" smtClean="0"/>
              <a:t>9м = 90дм= 900см               64дм= 6 м 4 дм </a:t>
            </a:r>
          </a:p>
          <a:p>
            <a:pPr algn="just">
              <a:buNone/>
            </a:pPr>
            <a:r>
              <a:rPr lang="ru-RU" sz="2800" dirty="0" smtClean="0"/>
              <a:t>7дм = 70см=700мм             88см= 8 дм 8 см</a:t>
            </a:r>
          </a:p>
          <a:p>
            <a:pPr algn="just">
              <a:buNone/>
            </a:pPr>
            <a:r>
              <a:rPr lang="ru-RU" sz="2800" dirty="0" smtClean="0"/>
              <a:t>3 дм 1  см = 31см		    33дм=3 м3 дм</a:t>
            </a:r>
          </a:p>
          <a:p>
            <a:pPr algn="just">
              <a:buNone/>
            </a:pPr>
            <a:r>
              <a:rPr lang="ru-RU" sz="2800" dirty="0" smtClean="0"/>
              <a:t>1 м 8дм =  18 дм		    77дм= 7м7 дм</a:t>
            </a:r>
          </a:p>
          <a:p>
            <a:pPr algn="just">
              <a:buNone/>
            </a:pPr>
            <a:r>
              <a:rPr lang="ru-RU" sz="2800" dirty="0" smtClean="0"/>
              <a:t>4см2мм = 42мм		    78см= 7дм 8 см</a:t>
            </a:r>
          </a:p>
          <a:p>
            <a:pPr algn="just">
              <a:buNone/>
            </a:pPr>
            <a:r>
              <a:rPr lang="ru-RU" sz="2800" dirty="0" smtClean="0"/>
              <a:t>7 дм 5 см = 75см                  93см=9дм3см</a:t>
            </a:r>
          </a:p>
          <a:p>
            <a:pPr algn="just">
              <a:buNone/>
            </a:pPr>
            <a:r>
              <a:rPr lang="ru-RU" sz="2800" dirty="0" smtClean="0"/>
              <a:t> 5 м 2дм=52 дм                    2часа= 120 мин</a:t>
            </a:r>
          </a:p>
          <a:p>
            <a:pPr algn="just">
              <a:buNone/>
            </a:pPr>
            <a:r>
              <a:rPr lang="ru-RU" sz="2800" dirty="0" smtClean="0"/>
              <a:t>2см9мм= 29мм                    1ч 15мин= 75 мин</a:t>
            </a:r>
          </a:p>
          <a:p>
            <a:pPr algn="just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ПРОВЕРИТЬ: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498</TotalTime>
  <Words>253</Words>
  <Application>Microsoft Office PowerPoint</Application>
  <PresentationFormat>Экран (4:3)</PresentationFormat>
  <Paragraphs>74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Бумажная</vt:lpstr>
      <vt:lpstr>Задача. У 8 цыплят по две лапки. Сколько лапок у всех цыплят?</vt:lpstr>
      <vt:lpstr>Осенняя композиция</vt:lpstr>
      <vt:lpstr>Слайд 3</vt:lpstr>
      <vt:lpstr>Задача. На улице 7 домов. В каждом доме  по 3 окна.  Сколько окон во всех домах?</vt:lpstr>
      <vt:lpstr>Задача. На праздник мальчики подарили девочкам 15 открыток. Каждой девочке по 3 открытки. Сколько девочек в классе?</vt:lpstr>
      <vt:lpstr>Задача. Валя решила 18 примеров в 3 столбика. Сколько примеров в каждом столбике?</vt:lpstr>
      <vt:lpstr>Задача. Цена одной ручки 8 рублей. Сколько ручек можно купить на 24 рубля?</vt:lpstr>
      <vt:lpstr>Задача. Бабушка напекла 16 пирожков для любимых внуков. Каждому дала по 4 пирожка. Сколько внуков у бабушки?</vt:lpstr>
      <vt:lpstr>Задача. В автобус зашли 3 пассажира  и каждый заплатил за проезд по 5 рублей. Сколько денег получил кондуктор?</vt:lpstr>
      <vt:lpstr>Выразить в нужных единицах измерения.</vt:lpstr>
      <vt:lpstr>ПРОВЕРИТЬ: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Задача. У 8 цыплят по две лапки. Сколько лапок у всех цыплят?</dc:title>
  <dc:creator>Надя</dc:creator>
  <cp:lastModifiedBy>Надя</cp:lastModifiedBy>
  <cp:revision>53</cp:revision>
  <dcterms:created xsi:type="dcterms:W3CDTF">2006-08-16T00:00:00Z</dcterms:created>
  <dcterms:modified xsi:type="dcterms:W3CDTF">2017-10-08T11:57:15Z</dcterms:modified>
</cp:coreProperties>
</file>