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940" autoAdjust="0"/>
  </p:normalViewPr>
  <p:slideViewPr>
    <p:cSldViewPr>
      <p:cViewPr varScale="1">
        <p:scale>
          <a:sx n="107" d="100"/>
          <a:sy n="107" d="100"/>
        </p:scale>
        <p:origin x="-39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D32F-6C7E-47A0-9FA4-8B6B690BFF78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5A26-9800-4331-AED9-39846FC055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467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D32F-6C7E-47A0-9FA4-8B6B690BFF78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5A26-9800-4331-AED9-39846FC055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616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D32F-6C7E-47A0-9FA4-8B6B690BFF78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5A26-9800-4331-AED9-39846FC055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090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D32F-6C7E-47A0-9FA4-8B6B690BFF78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5A26-9800-4331-AED9-39846FC055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514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D32F-6C7E-47A0-9FA4-8B6B690BFF78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5A26-9800-4331-AED9-39846FC055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648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D32F-6C7E-47A0-9FA4-8B6B690BFF78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5A26-9800-4331-AED9-39846FC055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519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D32F-6C7E-47A0-9FA4-8B6B690BFF78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5A26-9800-4331-AED9-39846FC055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552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D32F-6C7E-47A0-9FA4-8B6B690BFF78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5A26-9800-4331-AED9-39846FC055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335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D32F-6C7E-47A0-9FA4-8B6B690BFF78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5A26-9800-4331-AED9-39846FC055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002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D32F-6C7E-47A0-9FA4-8B6B690BFF78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5A26-9800-4331-AED9-39846FC055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877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D32F-6C7E-47A0-9FA4-8B6B690BFF78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5A26-9800-4331-AED9-39846FC055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832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4.png"/><Relationship Id="rId26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1" Type="http://schemas.microsoft.com/office/2007/relationships/hdphoto" Target="../media/hdphoto4.wdp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microsoft.com/office/2007/relationships/hdphoto" Target="../media/hdphoto2.wdp"/><Relationship Id="rId25" Type="http://schemas.microsoft.com/office/2007/relationships/hdphoto" Target="../media/hdphoto6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23" Type="http://schemas.microsoft.com/office/2007/relationships/hdphoto" Target="../media/hdphoto5.wdp"/><Relationship Id="rId10" Type="http://schemas.openxmlformats.org/officeDocument/2006/relationships/slideLayout" Target="../slideLayouts/slideLayout10.xml"/><Relationship Id="rId19" Type="http://schemas.microsoft.com/office/2007/relationships/hdphoto" Target="../media/hdphoto3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openxmlformats.org/officeDocument/2006/relationships/image" Target="../media/image6.png"/><Relationship Id="rId27" Type="http://schemas.microsoft.com/office/2007/relationships/hdphoto" Target="../media/hdphoto7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 "/>
          <p:cNvPicPr/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6"/>
            <a:ext cx="9144000" cy="645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Picture 7" descr="Detail of snowdrift - snow texture &amp;icy;&amp;zcy; brozova, &amp;Rcy;&amp;ocy;&amp;yacy;&amp;lcy;&amp;tcy;&amp;icy;-&amp;fcy;&amp;rcy;&amp;icy; &amp;scy;&amp;tcy;&amp;ocy;&amp;kcy;&amp;ocy;&amp;vcy;&amp;ocy;&amp;iecy; &amp;fcy;&amp;ocy;&amp;tcy;&amp;ocy; #36628861 &amp;ncy;&amp;acy; Fotolia.ru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023" b="98872" l="0" r="100000">
                        <a14:foregroundMark x1="47000" y1="83083" x2="99500" y2="58271"/>
                        <a14:foregroundMark x1="43750" y1="91729" x2="99750" y2="890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9040"/>
            <a:ext cx="9144000" cy="306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7D32F-6C7E-47A0-9FA4-8B6B690BFF78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65A26-9800-4331-AED9-39846FC055FD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&amp;Vcy; &amp;mcy;&amp;icy;&amp;rcy;&amp;iecy; &amp;pcy;&amp;ocy;&amp;ecy;&amp;zcy;&amp;icy;&amp;icy; &amp;Ucy;&amp;Ocy;&amp;Lcy;"/>
          <p:cNvPicPr/>
          <p:nvPr/>
        </p:nvPicPr>
        <p:blipFill>
          <a:blip r:embed="rId1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0244"/>
            <a:ext cx="9361040" cy="2116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 "/>
          <p:cNvPicPr/>
          <p:nvPr/>
        </p:nvPicPr>
        <p:blipFill>
          <a:blip r:embed="rId1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149080"/>
            <a:ext cx="1055961" cy="925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 "/>
          <p:cNvPicPr/>
          <p:nvPr/>
        </p:nvPicPr>
        <p:blipFill>
          <a:blip r:embed="rId2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7" y="2420889"/>
            <a:ext cx="720080" cy="576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5" y="4960382"/>
            <a:ext cx="5270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 descr=" "/>
          <p:cNvPicPr/>
          <p:nvPr/>
        </p:nvPicPr>
        <p:blipFill>
          <a:blip r:embed="rId2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363" y="2534187"/>
            <a:ext cx="779773" cy="750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556792"/>
            <a:ext cx="5270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&amp;Scy;&amp;ncy;&amp;iecy;&amp;gcy;&amp;ocy;&amp;vcy;&amp;icy;&amp;kcy; &amp;Kcy;&amp;acy;&amp;rcy;&amp;tcy;&amp;icy;&amp;ncy;&amp;kcy;&amp;icy;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>
                        <a14:foregroundMark x1="93833" y1="6928" x2="62167" y2="44428"/>
                        <a14:foregroundMark x1="58500" y1="50000" x2="24000" y2="93825"/>
                      </a14:backgroundRemoval>
                    </a14:imgEffect>
                    <a14:imgEffect>
                      <a14:artisticCrisscrossEtching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1902">
            <a:off x="6204549" y="3250574"/>
            <a:ext cx="3090012" cy="341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176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2071678"/>
            <a:ext cx="628654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Я не волшебник. </a:t>
            </a:r>
          </a:p>
          <a:p>
            <a:pPr algn="ctr"/>
            <a:r>
              <a:rPr lang="ru-RU" sz="5400" b="1" cap="none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Я только учусь.</a:t>
            </a:r>
            <a:endParaRPr lang="ru-RU" sz="5400" b="1" cap="none" spc="300" dirty="0">
              <a:ln w="11430" cmpd="sng">
                <a:solidFill>
                  <a:schemeClr val="tx1"/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 &amp;scy;&amp;kcy;&amp;acy;&amp;zcy;&amp;kcy;&amp;acy; &amp;Zcy;&amp;ocy;&amp;lcy;&amp;ucy;&amp;shcy;&amp;kcy;&amp;a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772816"/>
            <a:ext cx="4559517" cy="34152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&amp;Kcy;&amp;acy;&amp;rcy;&amp;tcy;&amp;icy;&amp;ncy;&amp;kcy;&amp;icy; &amp;pcy;&amp;ocy; &amp;zcy;&amp;acy;&amp;pcy;&amp;rcy;&amp;ocy;&amp;scy;&amp;ucy; &amp;scy;&amp;kcy;&amp;acy;&amp;zcy;&amp;kcy;&amp;acy; &amp;Zcy;&amp;ocy;&amp;lcy;&amp;ucy;&amp;shcy;&amp;kcy;&amp;a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268760"/>
            <a:ext cx="5904656" cy="51451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620688"/>
            <a:ext cx="84969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z-Cyrl-UZ" sz="2800" b="1" dirty="0"/>
              <a:t>Ученик переходит дорогу по зеленому сигналу светофора со скоростью 1,2 м/с. Ширина дороги — 15м. С двух сторон к переходу, не снижая скорости, приближаются два автомобиля со скоростью 36км/ч. Светофор горит 10с. В момент включения светофора расстояние от автомобилей до перехода составляло 100 м. Оцените ситуацию. Как должен поступить ученик? </a:t>
            </a:r>
            <a:endParaRPr lang="ru-RU" sz="2800" b="1" dirty="0"/>
          </a:p>
        </p:txBody>
      </p:sp>
      <p:pic>
        <p:nvPicPr>
          <p:cNvPr id="27650" name="Picture 2" descr="&amp;Kcy;&amp;acy;&amp;rcy;&amp;tcy;&amp;icy;&amp;ncy;&amp;kcy;&amp;icy; &amp;pcy;&amp;ocy; &amp;zcy;&amp;acy;&amp;pcy;&amp;rcy;&amp;ocy;&amp;scy;&amp;ucy; &amp;tcy;&amp;ycy;&amp;kcy;&amp;vcy;&amp;acy;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52536" y="4149080"/>
            <a:ext cx="3843374" cy="2448272"/>
          </a:xfrm>
          <a:prstGeom prst="rect">
            <a:avLst/>
          </a:prstGeom>
          <a:noFill/>
        </p:spPr>
      </p:pic>
      <p:pic>
        <p:nvPicPr>
          <p:cNvPr id="27652" name="Picture 4" descr="&amp;Kcy;&amp;acy;&amp;rcy;&amp;tcy;&amp;icy;&amp;ncy;&amp;kcy;&amp;icy; &amp;pcy;&amp;ocy; &amp;zcy;&amp;acy;&amp;pcy;&amp;rcy;&amp;ocy;&amp;scy;&amp;ucy; &amp;tcy;&amp;ycy;&amp;kcy;&amp;vcy;&amp;acy;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3645024"/>
            <a:ext cx="3528392" cy="2247625"/>
          </a:xfrm>
          <a:prstGeom prst="rect">
            <a:avLst/>
          </a:prstGeom>
          <a:noFill/>
        </p:spPr>
      </p:pic>
      <p:pic>
        <p:nvPicPr>
          <p:cNvPr id="7" name="Picture 4" descr="&amp;Kcy;&amp;acy;&amp;rcy;&amp;tcy;&amp;icy;&amp;ncy;&amp;kcy;&amp;icy; &amp;pcy;&amp;ocy; &amp;zcy;&amp;acy;&amp;pcy;&amp;rcy;&amp;ocy;&amp;scy;&amp;ucy; &amp;tcy;&amp;ycy;&amp;kcy;&amp;vcy;&amp;acy;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99792" y="4293096"/>
            <a:ext cx="3528392" cy="224762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156176" y="4509120"/>
            <a:ext cx="1512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/>
              <a:t>12 м</a:t>
            </a:r>
            <a:endParaRPr lang="ru-RU" sz="4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27584" y="5301208"/>
            <a:ext cx="18722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/>
              <a:t>10 м</a:t>
            </a:r>
            <a:endParaRPr lang="ru-RU" sz="4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707904" y="5373216"/>
            <a:ext cx="15841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/>
              <a:t>15 м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698" name="AutoShape 2" descr="&amp;Kcy;&amp;acy;&amp;rcy;&amp;tcy;&amp;icy;&amp;ncy;&amp;kcy;&amp;icy; &amp;pcy;&amp;ocy; &amp;zcy;&amp;acy;&amp;pcy;&amp;rcy;&amp;ocy;&amp;scy;&amp;ucy; &amp;tcy;&amp;ycy;&amp;kcy;&amp;vcy;&amp;acy; &amp;khcy;&amp;ecy;&amp;lcy;&amp;lcy;&amp;ocy;&amp;ucy;&amp;icy;&amp;n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&amp;Kcy;&amp;acy;&amp;rcy;&amp;tcy;&amp;icy;&amp;ncy;&amp;kcy;&amp;icy; &amp;pcy;&amp;ocy; &amp;zcy;&amp;acy;&amp;pcy;&amp;rcy;&amp;ocy;&amp;scy;&amp;ucy; &amp;tcy;&amp;ycy;&amp;kcy;&amp;vcy;&amp;acy; &amp;khcy;&amp;ecy;&amp;lcy;&amp;lcy;&amp;ocy;&amp;ucy;&amp;icy;&amp;n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84783"/>
            <a:ext cx="6336704" cy="4746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8388424" y="6165304"/>
            <a:ext cx="755576" cy="69269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8674" name="AutoShape 2" descr="&amp;Kcy;&amp;acy;&amp;rcy;&amp;tcy;&amp;icy;&amp;ncy;&amp;kcy;&amp;icy; &amp;pcy;&amp;ocy; &amp;zcy;&amp;acy;&amp;pcy;&amp;rcy;&amp;ocy;&amp;scy;&amp;ucy; &amp;kcy;&amp;acy;&amp;rcy;&amp;iecy;&amp;tcy;&amp;acy; &amp;zcy;&amp;ocy;&amp;lcy;&amp;ucy;&amp;shcy;&amp;kcy;&amp;icy; &amp;fcy;&amp;icy;&amp;lcy;&amp;softcy;&amp;m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7272808" cy="4737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3284984"/>
            <a:ext cx="324261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97356" y="1052736"/>
            <a:ext cx="930312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/>
              <a:t>После того как трое мышей на дне рождения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/>
              <a:t>мышки Мушки угостились одним крупным куском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/>
              <a:t>хозяйственного мыла, их общая масса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/>
              <a:t>увеличилась на 540 г. Мыло до того, как мыши его съели,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/>
              <a:t>имело размеры 10см, 12см, 3см. Определите плотность у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/>
              <a:t>же не существующего мыла.</a:t>
            </a:r>
            <a:endParaRPr kumimoji="0" lang="uz-Cyrl-UZ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0723" name="AutoShape 3" descr="&amp;Kcy;&amp;acy;&amp;rcy;&amp;tcy;&amp;icy;&amp;ncy;&amp;kcy;&amp;icy; &amp;pcy;&amp;ocy; &amp;zcy;&amp;acy;&amp;pcy;&amp;rcy;&amp;ocy;&amp;scy;&amp;ucy; &amp;mcy;&amp;ycy;&amp;shcy;&amp;soft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24" name="Picture 4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4293096"/>
            <a:ext cx="324261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6" name="AutoShape 6" descr="&amp;Kcy;&amp;acy;&amp;rcy;&amp;tcy;&amp;icy;&amp;ncy;&amp;kcy;&amp;icy; &amp;pcy;&amp;ocy; &amp;zcy;&amp;acy;&amp;pcy;&amp;rcy;&amp;ocy;&amp;scy;&amp;ucy; &amp;mcy;&amp;ycy;&amp;shcy;&amp;soft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944" y="4800001"/>
            <a:ext cx="2808312" cy="20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11560" y="5013176"/>
            <a:ext cx="2736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1,5 г/см</a:t>
            </a:r>
            <a:r>
              <a:rPr lang="ru-RU" sz="4400" b="1" baseline="30000" dirty="0" smtClean="0">
                <a:solidFill>
                  <a:schemeClr val="bg1"/>
                </a:solidFill>
              </a:rPr>
              <a:t>3</a:t>
            </a:r>
            <a:endParaRPr lang="ru-RU" sz="4400" b="1" baseline="300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hlinkClick r:id="rId4" action="ppaction://hlinksldjump"/>
          </p:cNvPr>
          <p:cNvSpPr txBox="1"/>
          <p:nvPr/>
        </p:nvSpPr>
        <p:spPr>
          <a:xfrm>
            <a:off x="2843808" y="3861048"/>
            <a:ext cx="2736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2,5 г/см</a:t>
            </a:r>
            <a:r>
              <a:rPr lang="ru-RU" sz="4400" b="1" baseline="30000" dirty="0" smtClean="0">
                <a:solidFill>
                  <a:schemeClr val="bg1"/>
                </a:solidFill>
              </a:rPr>
              <a:t>3</a:t>
            </a:r>
            <a:endParaRPr lang="ru-RU" sz="4400" b="1" baseline="300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55976" y="5373216"/>
            <a:ext cx="2736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3,5 г/см</a:t>
            </a:r>
            <a:r>
              <a:rPr lang="ru-RU" sz="4400" b="1" baseline="30000" dirty="0" smtClean="0">
                <a:solidFill>
                  <a:schemeClr val="bg1"/>
                </a:solidFill>
              </a:rPr>
              <a:t>3</a:t>
            </a:r>
            <a:endParaRPr lang="ru-RU" sz="4400" b="1" baseline="30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770" name="AutoShape 2" descr="&amp;Kcy;&amp;acy;&amp;rcy;&amp;tcy;&amp;icy;&amp;ncy;&amp;kcy;&amp;icy; &amp;pcy;&amp;ocy; &amp;zcy;&amp;acy;&amp;pcy;&amp;rcy;&amp;ocy;&amp;scy;&amp;ucy; &amp;lcy;&amp;iecy;&amp;tcy;&amp;ucy;&amp;chcy;&amp;acy;&amp;yacy; &amp;mcy;&amp;ycy;&amp;shcy;&amp;soft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700808"/>
            <a:ext cx="5256584" cy="3937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8316416" y="6309320"/>
            <a:ext cx="827584" cy="5486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0768"/>
            <a:ext cx="8129392" cy="51845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1340768"/>
            <a:ext cx="889248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Тело всадника </a:t>
            </a:r>
            <a:r>
              <a:rPr kumimoji="0" lang="uz-Cyrl-U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 головой </a:t>
            </a:r>
            <a:r>
              <a:rPr kumimoji="0" lang="uz-Cyrl-U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имеет массу 70 кг. Масса его лошади 200 кг.  </a:t>
            </a:r>
            <a:r>
              <a:rPr kumimoji="0" lang="uz-Cyrl-U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После </a:t>
            </a:r>
            <a:r>
              <a:rPr kumimoji="0" lang="uz-Cyrl-U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утраты головы общий вес лошади  и всадника был 2695 ньютонов. Какова была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Cyrl-U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масса головы всадника, </a:t>
            </a:r>
            <a:r>
              <a:rPr kumimoji="0" lang="uz-Cyrl-U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но без лошади?</a:t>
            </a:r>
            <a:endParaRPr kumimoji="0" lang="uz-Cyrl-UZ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33795" name="Picture 3" descr="&amp;Kcy;&amp;acy;&amp;rcy;&amp;tcy;&amp;icy;&amp;ncy;&amp;kcy;&amp;icy; &amp;pcy;&amp;ocy; &amp;zcy;&amp;acy;&amp;pcy;&amp;rcy;&amp;ocy;&amp;scy;&amp;ucy; &amp;kcy;&amp;rcy;&amp;ycy;&amp;scy;&amp;ycy;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11560" y="4077072"/>
            <a:ext cx="2057400" cy="2228850"/>
          </a:xfrm>
          <a:prstGeom prst="rect">
            <a:avLst/>
          </a:prstGeom>
          <a:noFill/>
        </p:spPr>
      </p:pic>
      <p:pic>
        <p:nvPicPr>
          <p:cNvPr id="6" name="Picture 3" descr="&amp;Kcy;&amp;acy;&amp;rcy;&amp;tcy;&amp;icy;&amp;ncy;&amp;kcy;&amp;icy; &amp;pcy;&amp;ocy; &amp;zcy;&amp;acy;&amp;pcy;&amp;rcy;&amp;ocy;&amp;scy;&amp;ucy; &amp;kcy;&amp;rcy;&amp;ycy;&amp;scy;&amp;ycy;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3068960"/>
            <a:ext cx="2057400" cy="2228850"/>
          </a:xfrm>
          <a:prstGeom prst="rect">
            <a:avLst/>
          </a:prstGeom>
          <a:noFill/>
        </p:spPr>
      </p:pic>
      <p:pic>
        <p:nvPicPr>
          <p:cNvPr id="7" name="Picture 3" descr="&amp;Kcy;&amp;acy;&amp;rcy;&amp;tcy;&amp;icy;&amp;ncy;&amp;kcy;&amp;icy; &amp;pcy;&amp;ocy; &amp;zcy;&amp;acy;&amp;pcy;&amp;rcy;&amp;ocy;&amp;scy;&amp;ucy; &amp;kcy;&amp;rcy;&amp;ycy;&amp;scy;&amp;ycy;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4788024" y="3356992"/>
            <a:ext cx="2057400" cy="22288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076056" y="4221088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5 кг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3848" y="4149080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10 кг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9592" y="5013176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49 кг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&amp;Kcy;&amp;acy;&amp;rcy;&amp;tcy;&amp;icy;&amp;ncy;&amp;kcy;&amp;icy; &amp;pcy;&amp;ocy; &amp;zcy;&amp;acy;&amp;pcy;&amp;rcy;&amp;ocy;&amp;scy;&amp;ucy; &amp;kcy;&amp;rcy;&amp;ycy;&amp;scy;&amp;y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7" y="2132856"/>
            <a:ext cx="5331807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8172400" y="6093296"/>
            <a:ext cx="971600" cy="7647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556792"/>
            <a:ext cx="3312368" cy="41725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556792"/>
            <a:ext cx="69847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/>
              <a:t>Вычислите вес тела Золушки,  масса которой 55 кг (вместе с платьем). </a:t>
            </a:r>
            <a:endParaRPr lang="ru-RU" sz="4000" b="1" dirty="0"/>
          </a:p>
        </p:txBody>
      </p:sp>
      <p:pic>
        <p:nvPicPr>
          <p:cNvPr id="41986" name="Picture 2" descr="&amp;Kcy;&amp;acy;&amp;rcy;&amp;tcy;&amp;icy;&amp;ncy;&amp;kcy;&amp;icy; &amp;pcy;&amp;ocy; &amp;zcy;&amp;acy;&amp;pcy;&amp;rcy;&amp;ocy;&amp;scy;&amp;ucy; &amp;pcy;&amp;lcy;&amp;acy;&amp;tcy;&amp;softcy;&amp;iecy; &amp;zcy;&amp;ocy;&amp;lcy;&amp;ucy;&amp;shcy;&amp;kcy;&amp;icy; 1947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 l="54981"/>
          <a:stretch>
            <a:fillRect/>
          </a:stretch>
        </p:blipFill>
        <p:spPr bwMode="auto">
          <a:xfrm>
            <a:off x="1115616" y="3356992"/>
            <a:ext cx="1728192" cy="2873875"/>
          </a:xfrm>
          <a:prstGeom prst="rect">
            <a:avLst/>
          </a:prstGeom>
          <a:noFill/>
        </p:spPr>
      </p:pic>
      <p:pic>
        <p:nvPicPr>
          <p:cNvPr id="6" name="Picture 2" descr="&amp;Kcy;&amp;acy;&amp;rcy;&amp;tcy;&amp;icy;&amp;ncy;&amp;kcy;&amp;icy; &amp;pcy;&amp;ocy; &amp;zcy;&amp;acy;&amp;pcy;&amp;rcy;&amp;ocy;&amp;scy;&amp;ucy; &amp;pcy;&amp;lcy;&amp;acy;&amp;tcy;&amp;softcy;&amp;iecy; &amp;zcy;&amp;ocy;&amp;lcy;&amp;ucy;&amp;shcy;&amp;kcy;&amp;icy; 1947">
            <a:hlinkClick r:id="rId4" action="ppaction://hlinksldjump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54981"/>
          <a:stretch>
            <a:fillRect/>
          </a:stretch>
        </p:blipFill>
        <p:spPr bwMode="auto">
          <a:xfrm>
            <a:off x="4499992" y="3429000"/>
            <a:ext cx="1656184" cy="279326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43608" y="5157192"/>
            <a:ext cx="18722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550 Н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27984" y="5229200"/>
            <a:ext cx="18722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550 КГ</a:t>
            </a:r>
            <a:endParaRPr lang="ru-RU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 descr="&amp;Kcy;&amp;acy;&amp;rcy;&amp;tcy;&amp;icy;&amp;ncy;&amp;kcy;&amp;icy; &amp;pcy;&amp;ocy; &amp;zcy;&amp;acy;&amp;pcy;&amp;rcy;&amp;ocy;&amp;scy;&amp;ucy; &amp;pcy;&amp;lcy;&amp;acy;&amp;tcy;&amp;softcy;&amp;iecy; &amp;zcy;&amp;ocy;&amp;lcy;&amp;ucy;&amp;shcy;&amp;kcy;&amp;icy; 19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060848"/>
            <a:ext cx="5472608" cy="36417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692696"/>
            <a:ext cx="5362575" cy="58674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 descr="&amp;Kcy;&amp;acy;&amp;rcy;&amp;tcy;&amp;icy;&amp;ncy;&amp;kcy;&amp;icy; &amp;pcy;&amp;ocy; &amp;zcy;&amp;acy;&amp;pcy;&amp;rcy;&amp;ocy;&amp;scy;&amp;ucy; &amp;pcy;&amp;lcy;&amp;acy;&amp;tcy;&amp;softcy;&amp;iecy; &amp;zcy;&amp;ocy;&amp;lcy;&amp;ucy;&amp;shcy;&amp;kcy;&amp;icy; 19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340768"/>
            <a:ext cx="7272808" cy="49465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04664"/>
            <a:ext cx="864096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/>
              <a:t>Объемы двух туфелек, сделанные из стекла и хрусталя, одинаковы и равны 100 см</a:t>
            </a:r>
            <a:r>
              <a:rPr lang="ru-RU" sz="4400" b="1" baseline="30000" dirty="0" smtClean="0"/>
              <a:t>3</a:t>
            </a:r>
            <a:r>
              <a:rPr lang="ru-RU" sz="4400" b="1" dirty="0" smtClean="0"/>
              <a:t>. Масса туфелек 250г. и 260г..  Как определить из чего сделаны туфельки? </a:t>
            </a:r>
            <a:endParaRPr lang="ru-RU" sz="4400" b="1" dirty="0"/>
          </a:p>
        </p:txBody>
      </p:sp>
      <p:sp>
        <p:nvSpPr>
          <p:cNvPr id="38914" name="AutoShape 2" descr="&amp;Kcy;&amp;acy;&amp;rcy;&amp;tcy;&amp;icy;&amp;ncy;&amp;kcy;&amp;icy; &amp;pcy;&amp;ocy; &amp;zcy;&amp;acy;&amp;pcy;&amp;rcy;&amp;ocy;&amp;scy;&amp;ucy; &amp;tcy;&amp;ucy;&amp;fcy;&amp;iecy;&amp;lcy;&amp;softcy;&amp;kcy;&amp;icy; &amp;zcy;&amp;ocy;&amp;lcy;&amp;ucy;&amp;shcy;&amp;kcy;&amp;i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1043608" y="3933056"/>
            <a:ext cx="2160240" cy="2143125"/>
            <a:chOff x="1043608" y="3933056"/>
            <a:chExt cx="2160240" cy="2143125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ECED"/>
                </a:clrFrom>
                <a:clrTo>
                  <a:srgbClr val="F6ECED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43608" y="3933056"/>
              <a:ext cx="2143125" cy="2143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1259632" y="4437112"/>
              <a:ext cx="194421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 smtClean="0">
                  <a:solidFill>
                    <a:srgbClr val="FF0000"/>
                  </a:solidFill>
                </a:rPr>
                <a:t>2,5 </a:t>
              </a:r>
              <a:r>
                <a:rPr lang="ru-RU" sz="4800" b="1" dirty="0" smtClean="0">
                  <a:solidFill>
                    <a:srgbClr val="FF0000"/>
                  </a:solidFill>
                  <a:hlinkClick r:id="rId3" action="ppaction://hlinksldjump"/>
                </a:rPr>
                <a:t>г/см</a:t>
              </a:r>
              <a:r>
                <a:rPr lang="ru-RU" sz="4800" b="1" baseline="30000" dirty="0" smtClean="0">
                  <a:solidFill>
                    <a:srgbClr val="FF0000"/>
                  </a:solidFill>
                  <a:hlinkClick r:id="rId3" action="ppaction://hlinksldjump"/>
                </a:rPr>
                <a:t>3</a:t>
              </a:r>
              <a:endParaRPr lang="ru-RU" sz="4800" b="1" baseline="30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4572000" y="3933056"/>
            <a:ext cx="2143125" cy="2143125"/>
            <a:chOff x="4572000" y="3933056"/>
            <a:chExt cx="2143125" cy="2143125"/>
          </a:xfrm>
        </p:grpSpPr>
        <p:pic>
          <p:nvPicPr>
            <p:cNvPr id="38915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ECED"/>
                </a:clrFrom>
                <a:clrTo>
                  <a:srgbClr val="F6ECED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572000" y="3933056"/>
              <a:ext cx="2143125" cy="2143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8">
              <a:hlinkClick r:id="rId4" action="ppaction://hlinksldjump"/>
            </p:cNvPr>
            <p:cNvSpPr txBox="1"/>
            <p:nvPr/>
          </p:nvSpPr>
          <p:spPr>
            <a:xfrm>
              <a:off x="4644008" y="4221088"/>
              <a:ext cx="194421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 smtClean="0">
                  <a:solidFill>
                    <a:srgbClr val="FF0000"/>
                  </a:solidFill>
                </a:rPr>
                <a:t>2,6 г/см</a:t>
              </a:r>
              <a:r>
                <a:rPr lang="ru-RU" sz="4800" b="1" baseline="30000" dirty="0" smtClean="0">
                  <a:solidFill>
                    <a:srgbClr val="FF0000"/>
                  </a:solidFill>
                </a:rPr>
                <a:t>3</a:t>
              </a:r>
              <a:endParaRPr lang="ru-RU" sz="4800" b="1" baseline="300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&amp;Kcy;&amp;acy;&amp;rcy;&amp;tcy;&amp;icy;&amp;ncy;&amp;kcy;&amp;icy; &amp;pcy;&amp;ocy; &amp;zcy;&amp;acy;&amp;pcy;&amp;rcy;&amp;ocy;&amp;scy;&amp;ucy; &amp;tcy;&amp;acy;&amp;pcy;&amp;ocy;&amp;chcy;&amp;kcy;&amp;icy;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2636912"/>
            <a:ext cx="5400600" cy="38372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 descr="&amp;Kcy;&amp;acy;&amp;rcy;&amp;tcy;&amp;icy;&amp;ncy;&amp;kcy;&amp;icy; &amp;pcy;&amp;ocy; &amp;zcy;&amp;acy;&amp;pcy;&amp;rcy;&amp;ocy;&amp;scy;&amp;ucy; &amp;khcy;&amp;rcy;&amp;ucy;&amp;scy;&amp;tcy;&amp;acy;&amp;lcy;&amp;softcy;&amp;ncy;&amp;ycy;&amp;iecy; &amp;tcy;&amp;ucy;&amp;fcy;&amp;lcy;&amp;icy; &amp;zcy;&amp;ocy;&amp;lcy;&amp;ucy;&amp;shcy;&amp;kcy;&amp;icy; 19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060848"/>
            <a:ext cx="6120677" cy="36724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924944"/>
            <a:ext cx="788626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СПАСИБО ЗА РАБОТУ!!!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7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Тема17</Template>
  <TotalTime>124</TotalTime>
  <Words>228</Words>
  <Application>Microsoft Office PowerPoint</Application>
  <PresentationFormat>Экран (4:3)</PresentationFormat>
  <Paragraphs>27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Тема17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40-1</cp:lastModifiedBy>
  <cp:revision>18</cp:revision>
  <dcterms:created xsi:type="dcterms:W3CDTF">2015-12-21T13:51:46Z</dcterms:created>
  <dcterms:modified xsi:type="dcterms:W3CDTF">2017-01-11T01:33:24Z</dcterms:modified>
</cp:coreProperties>
</file>