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2" r:id="rId3"/>
    <p:sldId id="257" r:id="rId4"/>
    <p:sldId id="264" r:id="rId5"/>
    <p:sldId id="258" r:id="rId6"/>
    <p:sldId id="263" r:id="rId7"/>
    <p:sldId id="259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BA855F-920D-4986-95C8-09F975CBB4C5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4386D8D-C136-452A-BE95-1845425C7D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A855F-920D-4986-95C8-09F975CBB4C5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86D8D-C136-452A-BE95-1845425C7D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A855F-920D-4986-95C8-09F975CBB4C5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86D8D-C136-452A-BE95-1845425C7D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A855F-920D-4986-95C8-09F975CBB4C5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86D8D-C136-452A-BE95-1845425C7D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A855F-920D-4986-95C8-09F975CBB4C5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86D8D-C136-452A-BE95-1845425C7D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A855F-920D-4986-95C8-09F975CBB4C5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86D8D-C136-452A-BE95-1845425C7D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A855F-920D-4986-95C8-09F975CBB4C5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86D8D-C136-452A-BE95-1845425C7D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CBA855F-920D-4986-95C8-09F975CBB4C5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86D8D-C136-452A-BE95-1845425C7D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BA855F-920D-4986-95C8-09F975CBB4C5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4386D8D-C136-452A-BE95-1845425C7D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A855F-920D-4986-95C8-09F975CBB4C5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86D8D-C136-452A-BE95-1845425C7D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BA855F-920D-4986-95C8-09F975CBB4C5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386D8D-C136-452A-BE95-1845425C7D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BA855F-920D-4986-95C8-09F975CBB4C5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4386D8D-C136-452A-BE95-1845425C7D0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9144000" cy="595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Казачьему роду нет переводу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30202"/>
                </a:solidFill>
                <a:effectLst/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30202"/>
                </a:solidFill>
                <a:effectLst/>
                <a:latin typeface="Times New Roman" pitchFamily="18" charset="0"/>
                <a:cs typeface="Times New Roman" pitchFamily="18" charset="0"/>
              </a:rPr>
              <a:t>эту народную истину с уверенностью подтверждают в школе № 8 города Невинномысска </a:t>
            </a:r>
            <a:r>
              <a:rPr lang="ru-RU" sz="2800" dirty="0" smtClean="0">
                <a:solidFill>
                  <a:srgbClr val="030202"/>
                </a:solidFill>
                <a:latin typeface="Times New Roman" pitchFamily="18" charset="0"/>
                <a:cs typeface="Times New Roman" pitchFamily="18" charset="0"/>
              </a:rPr>
              <a:t>Ставрополь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30202"/>
                </a:solidFill>
                <a:effectLst/>
                <a:latin typeface="Times New Roman" pitchFamily="18" charset="0"/>
                <a:cs typeface="Times New Roman" pitchFamily="18" charset="0"/>
              </a:rPr>
              <a:t>ского края.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30202"/>
                </a:solidFill>
                <a:effectLst/>
                <a:latin typeface="Times New Roman" pitchFamily="18" charset="0"/>
                <a:cs typeface="Times New Roman" pitchFamily="18" charset="0"/>
              </a:rPr>
              <a:t>Возрождение казачества – это вовсе не ребячество,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30202"/>
                </a:solidFill>
                <a:effectLst/>
                <a:latin typeface="Times New Roman" pitchFamily="18" charset="0"/>
                <a:cs typeface="Times New Roman" pitchFamily="18" charset="0"/>
              </a:rPr>
              <a:t>и не месть, хотя униженных не счесть!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30202"/>
                </a:solidFill>
                <a:effectLst/>
                <a:latin typeface="Times New Roman" pitchFamily="18" charset="0"/>
                <a:cs typeface="Times New Roman" pitchFamily="18" charset="0"/>
              </a:rPr>
              <a:t>Может в этом есть лихачество,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30202"/>
                </a:solidFill>
                <a:effectLst/>
                <a:latin typeface="Times New Roman" pitchFamily="18" charset="0"/>
                <a:cs typeface="Times New Roman" pitchFamily="18" charset="0"/>
              </a:rPr>
              <a:t>но ведь здесь и суть казачества: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30202"/>
                </a:solidFill>
                <a:effectLst/>
                <a:latin typeface="Times New Roman" pitchFamily="18" charset="0"/>
                <a:cs typeface="Times New Roman" pitchFamily="18" charset="0"/>
              </a:rPr>
              <a:t>никому не преклоняться,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30202"/>
                </a:solidFill>
                <a:effectLst/>
                <a:latin typeface="Times New Roman" pitchFamily="18" charset="0"/>
                <a:cs typeface="Times New Roman" pitchFamily="18" charset="0"/>
              </a:rPr>
              <a:t>за кубанскую землю драться.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30202"/>
                </a:solidFill>
                <a:effectLst/>
                <a:latin typeface="Times New Roman" pitchFamily="18" charset="0"/>
                <a:cs typeface="Times New Roman" pitchFamily="18" charset="0"/>
              </a:rPr>
              <a:t>Крепко Родину любить,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30202"/>
                </a:solidFill>
                <a:effectLst/>
                <a:latin typeface="Times New Roman" pitchFamily="18" charset="0"/>
                <a:cs typeface="Times New Roman" pitchFamily="18" charset="0"/>
              </a:rPr>
              <a:t> если надо – защитить! 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30202"/>
                </a:solidFill>
                <a:effectLst/>
                <a:latin typeface="Times New Roman" pitchFamily="18" charset="0"/>
                <a:cs typeface="Times New Roman" pitchFamily="18" charset="0"/>
              </a:rPr>
              <a:t>Честно жить, работать дружно –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30202"/>
                </a:solidFill>
                <a:effectLst/>
                <a:latin typeface="Times New Roman" pitchFamily="18" charset="0"/>
                <a:cs typeface="Times New Roman" pitchFamily="18" charset="0"/>
              </a:rPr>
              <a:t>вот казачеству что нужно!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30202"/>
                </a:solidFill>
                <a:effectLst/>
                <a:latin typeface="Times New Roman" pitchFamily="18" charset="0"/>
                <a:cs typeface="Times New Roman" pitchFamily="18" charset="0"/>
              </a:rPr>
              <a:t>   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030202"/>
                </a:solidFill>
                <a:effectLst/>
                <a:latin typeface="Trebuchet MS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1267" name="Picture 3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2285992"/>
            <a:ext cx="2214578" cy="42377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0"/>
            <a:ext cx="91440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13 октября 2017 года, накануне празднования </a:t>
            </a:r>
            <a:r>
              <a:rPr kumimoji="0" lang="ru-RU" sz="3200" b="0" u="none" strike="noStrike" cap="none" normalizeH="0" baseline="0" dirty="0" smtClean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Покрова Пресвятой Богородицы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МБОУ СОШ № 8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города Невинномысска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прошло торжественное мероприятие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“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Посвящение в казачата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”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Учащиеся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6 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“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Б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”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класса были посвящены в казачата.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На мероприятии присутствовали почетные гости: депутат Думы города Невинномысска, методист отдела образования города Невинномысска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Галина Владимировна Сидоренко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Духовный наставник казачества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Протоирей Василий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800" b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урядник-</a:t>
            </a:r>
            <a:r>
              <a:rPr kumimoji="0" lang="ru-RU" sz="2800" b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Колденков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Павел Михайлович.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Наставник 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казачьего 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класса-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Артем Олегович </a:t>
            </a:r>
            <a:r>
              <a:rPr kumimoji="0" lang="ru-RU" sz="2800" b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Месняков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05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36810"/>
            <a:ext cx="9144000" cy="612119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142852"/>
            <a:ext cx="88582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 пожеланиями обращается Галина Владимировна Сидоренко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04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36810"/>
            <a:ext cx="9144000" cy="612119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142852"/>
            <a:ext cx="88582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Флаг вносит команда – победитель игры « Зарница»</a:t>
            </a:r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05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36810"/>
            <a:ext cx="9144000" cy="612119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214290"/>
            <a:ext cx="88582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Духовный наставник казачества</a:t>
            </a:r>
            <a:r>
              <a:rPr lang="ru-RU" sz="2000" b="1" dirty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Протоирей Василий</a:t>
            </a:r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785794"/>
            <a:ext cx="835824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 вот настал торжественный момент: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казачата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произносят слова клятвы. Они обещают свято оберегать и защищать интересы кубанского казачества, слушаться старших, добросовестно овладевать знаниями, чтобы стать надёжной сменой славным кубанским казакам.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05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36810"/>
            <a:ext cx="9144000" cy="612119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4282" y="214290"/>
            <a:ext cx="89297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Торжественная клятва казачат</a:t>
            </a:r>
            <a:endParaRPr lang="ru-RU" sz="2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06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36810"/>
            <a:ext cx="9144000" cy="612119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37</TotalTime>
  <Words>137</Words>
  <Application>Microsoft Office PowerPoint</Application>
  <PresentationFormat>Экран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zam-uvr2</dc:creator>
  <cp:lastModifiedBy>zam-uvr2</cp:lastModifiedBy>
  <cp:revision>5</cp:revision>
  <dcterms:created xsi:type="dcterms:W3CDTF">2017-10-20T13:55:26Z</dcterms:created>
  <dcterms:modified xsi:type="dcterms:W3CDTF">2017-10-24T12:36:54Z</dcterms:modified>
</cp:coreProperties>
</file>