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56" r:id="rId3"/>
    <p:sldId id="270" r:id="rId4"/>
    <p:sldId id="257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«Осторожно – ГАЗ</a:t>
            </a:r>
            <a:r>
              <a:rPr lang="ru-RU" b="1" dirty="0" smtClean="0">
                <a:solidFill>
                  <a:srgbClr val="FF0000"/>
                </a:solidFill>
              </a:rPr>
              <a:t>!»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b="1" dirty="0" smtClean="0"/>
              <a:t>В сентябре </a:t>
            </a:r>
            <a:r>
              <a:rPr lang="ru-RU" b="1" dirty="0" smtClean="0"/>
              <a:t>2017 </a:t>
            </a:r>
            <a:r>
              <a:rPr lang="ru-RU" b="1" dirty="0" smtClean="0"/>
              <a:t>года ОАО «</a:t>
            </a:r>
            <a:r>
              <a:rPr lang="ru-RU" b="1" dirty="0" err="1" smtClean="0"/>
              <a:t>Невинномысскгоргаз</a:t>
            </a:r>
            <a:r>
              <a:rPr lang="ru-RU" b="1" dirty="0" smtClean="0"/>
              <a:t>» организовал и провёл конкурс детских </a:t>
            </a:r>
            <a:r>
              <a:rPr lang="ru-RU" b="1" dirty="0" smtClean="0"/>
              <a:t>рисунков на </a:t>
            </a:r>
            <a:r>
              <a:rPr lang="ru-RU" b="1" dirty="0" smtClean="0"/>
              <a:t>тему «Осторожно – ГАЗ!».</a:t>
            </a:r>
            <a:endParaRPr lang="ru-RU" dirty="0" smtClean="0"/>
          </a:p>
          <a:p>
            <a:pPr algn="just">
              <a:buNone/>
            </a:pPr>
            <a:r>
              <a:rPr lang="ru-RU" b="1" dirty="0" smtClean="0">
                <a:solidFill>
                  <a:schemeClr val="tx1"/>
                </a:solidFill>
              </a:rPr>
              <a:t>Уровень газификации нашего города в настоящее время очень высок – газифицирован практически каждый дом, и в каждом доме живут дети. Несмотря на то, что пользоваться газовыми приборами детям, не достигшим возраста 14 лет, не рекомендуется, </a:t>
            </a:r>
            <a:r>
              <a:rPr lang="ru-RU" b="1" dirty="0" smtClean="0">
                <a:solidFill>
                  <a:schemeClr val="tx1"/>
                </a:solidFill>
              </a:rPr>
              <a:t>необходимо </a:t>
            </a:r>
            <a:r>
              <a:rPr lang="ru-RU" b="1" dirty="0" smtClean="0">
                <a:solidFill>
                  <a:schemeClr val="tx1"/>
                </a:solidFill>
              </a:rPr>
              <a:t>для обеспечения </a:t>
            </a:r>
            <a:r>
              <a:rPr lang="ru-RU" b="1" dirty="0" smtClean="0">
                <a:solidFill>
                  <a:schemeClr val="tx1"/>
                </a:solidFill>
              </a:rPr>
              <a:t>безопасности </a:t>
            </a:r>
            <a:r>
              <a:rPr lang="ru-RU" b="1" dirty="0" smtClean="0">
                <a:solidFill>
                  <a:schemeClr val="tx1"/>
                </a:solidFill>
              </a:rPr>
              <a:t>формировать у них представление о свойствах природного газа и продукта его сгорания - угарного газа, разъяснять детям правила поведения при возникновении чрезвычайных ситуаций, связанных с использованием газа в быту.</a:t>
            </a:r>
          </a:p>
          <a:p>
            <a:pPr algn="just">
              <a:buNone/>
            </a:pPr>
            <a:r>
              <a:rPr lang="ru-RU" b="1" dirty="0" smtClean="0">
                <a:solidFill>
                  <a:schemeClr val="tx1"/>
                </a:solidFill>
              </a:rPr>
              <a:t>Цель проведения конкурса рисунков - привлечь внимание детей к опасности, которую влечет за собой неправильное пользование газовыми приборами в быту.</a:t>
            </a:r>
          </a:p>
          <a:p>
            <a:pPr algn="just">
              <a:buNone/>
            </a:pPr>
            <a:r>
              <a:rPr lang="ru-RU" b="1" dirty="0" smtClean="0">
                <a:solidFill>
                  <a:schemeClr val="tx1"/>
                </a:solidFill>
              </a:rPr>
              <a:t>Конкурс был объявлен среди детей сотрудников предприятия и учащихся средней школы № 8 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города Невинномысска.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128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128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464417"/>
            <a:ext cx="7764166" cy="582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128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128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128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128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428604"/>
            <a:ext cx="4572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</TotalTime>
  <Words>141</Words>
  <PresentationFormat>Экран (4:3)</PresentationFormat>
  <Paragraphs>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«Осторожно – ГАЗ!»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«Осторожно – ГАЗ!»</dc:title>
  <cp:lastModifiedBy>zam-uvr2</cp:lastModifiedBy>
  <cp:revision>2</cp:revision>
  <dcterms:modified xsi:type="dcterms:W3CDTF">2017-10-26T13:07:29Z</dcterms:modified>
</cp:coreProperties>
</file>