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9" r:id="rId2"/>
    <p:sldId id="260" r:id="rId3"/>
    <p:sldId id="257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R5ZHArSkYBWOSjBe1QiRlw==" hashData="R3AIdDoIQM6NziIEzPBcZGh0emE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13FC3-6E09-4E68-9F55-F03633D1ED55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12284-CB6F-48CC-9037-382BDF6AD25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12284-CB6F-48CC-9037-382BDF6AD259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8.jpeg"/><Relationship Id="rId10" Type="http://schemas.openxmlformats.org/officeDocument/2006/relationships/slide" Target="slide5.xml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9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0.jpeg"/><Relationship Id="rId10" Type="http://schemas.openxmlformats.org/officeDocument/2006/relationships/slide" Target="slide7.xml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1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2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3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4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5.jpeg"/><Relationship Id="rId10" Type="http://schemas.openxmlformats.org/officeDocument/2006/relationships/slide" Target="slide12.xml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6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7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9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20.jpeg"/><Relationship Id="rId10" Type="http://schemas.openxmlformats.org/officeDocument/2006/relationships/slide" Target="slide17.xml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21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19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22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23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1.wav"/><Relationship Id="rId7" Type="http://schemas.openxmlformats.org/officeDocument/2006/relationships/slide" Target="slide2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24.jpeg"/><Relationship Id="rId4" Type="http://schemas.openxmlformats.org/officeDocument/2006/relationships/image" Target="../media/image3.jpeg"/><Relationship Id="rId9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audio" Target="../media/audio1.wav"/><Relationship Id="rId7" Type="http://schemas.openxmlformats.org/officeDocument/2006/relationships/slide" Target="slide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25.jpeg"/><Relationship Id="rId10" Type="http://schemas.openxmlformats.org/officeDocument/2006/relationships/image" Target="../media/image7.jpeg"/><Relationship Id="rId4" Type="http://schemas.openxmlformats.org/officeDocument/2006/relationships/image" Target="../media/image3.jpeg"/><Relationship Id="rId9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.cap.ru/home/7962/kartinki/hudognik.jpg" TargetMode="External"/><Relationship Id="rId7" Type="http://schemas.openxmlformats.org/officeDocument/2006/relationships/hyperlink" Target="http://img-fotki.yandex.ru/get/4905/981986.82/0_8f421_143554e8_orig" TargetMode="External"/><Relationship Id="rId2" Type="http://schemas.openxmlformats.org/officeDocument/2006/relationships/hyperlink" Target="http://igraem.pro/raskraski/raskraska-by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g-fotki.yandex.ru/get/9807/981986.af/0_9465a_3db6c7d7_orig" TargetMode="External"/><Relationship Id="rId5" Type="http://schemas.openxmlformats.org/officeDocument/2006/relationships/hyperlink" Target="http://f-lite.ru/lfp/s49.radikal.ru/i125/0902/72/c09c65457d7c.png/htm" TargetMode="External"/><Relationship Id="rId4" Type="http://schemas.openxmlformats.org/officeDocument/2006/relationships/hyperlink" Target="http://russianpoetry.ru/stihi/detskie/bychok-i-chervjachok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1470025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009900"/>
                </a:solidFill>
                <a:latin typeface="Propisi" pitchFamily="2" charset="0"/>
              </a:rPr>
              <a:t>Тренажер – раскраска</a:t>
            </a:r>
            <a:br>
              <a:rPr lang="ru-RU" sz="6600" b="1" dirty="0" smtClean="0">
                <a:solidFill>
                  <a:srgbClr val="009900"/>
                </a:solidFill>
                <a:latin typeface="Propisi" pitchFamily="2" charset="0"/>
              </a:rPr>
            </a:br>
            <a:r>
              <a:rPr lang="ru-RU" sz="6600" b="1" dirty="0" smtClean="0">
                <a:solidFill>
                  <a:srgbClr val="009900"/>
                </a:solidFill>
              </a:rPr>
              <a:t>«</a:t>
            </a:r>
            <a:r>
              <a:rPr lang="ru-RU" sz="6600" b="1" dirty="0" smtClean="0">
                <a:solidFill>
                  <a:srgbClr val="009900"/>
                </a:solidFill>
                <a:latin typeface="Propisi" pitchFamily="2" charset="0"/>
              </a:rPr>
              <a:t>Бычок</a:t>
            </a:r>
            <a:r>
              <a:rPr lang="ru-RU" sz="6600" b="1" dirty="0" smtClean="0">
                <a:solidFill>
                  <a:srgbClr val="009900"/>
                </a:solidFill>
              </a:rPr>
              <a:t>»</a:t>
            </a:r>
            <a:endParaRPr lang="ru-RU" sz="6600" b="1" dirty="0">
              <a:solidFill>
                <a:srgbClr val="0099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3356992"/>
            <a:ext cx="6912768" cy="622920"/>
          </a:xfrm>
        </p:spPr>
        <p:txBody>
          <a:bodyPr>
            <a:no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  <a:latin typeface="Gabriola" pitchFamily="82" charset="0"/>
              </a:rPr>
              <a:t>Склонение имен существительных</a:t>
            </a:r>
            <a:endParaRPr lang="ru-RU" sz="4400" b="1" dirty="0">
              <a:solidFill>
                <a:srgbClr val="002060"/>
              </a:solidFill>
              <a:latin typeface="Gabriola" pitchFamily="82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699792" y="5085184"/>
            <a:ext cx="3960440" cy="1487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mic Sans MS" pitchFamily="66" charset="0"/>
              </a:rPr>
              <a:t>Автор: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noProof="0" dirty="0" smtClean="0">
                <a:solidFill>
                  <a:srgbClr val="008080"/>
                </a:solidFill>
                <a:latin typeface="Comic Sans MS" pitchFamily="66" charset="0"/>
              </a:rPr>
              <a:t>учитель начальных классов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mic Sans MS" pitchFamily="66" charset="0"/>
              </a:rPr>
              <a:t>МБОУ</a:t>
            </a:r>
            <a:r>
              <a:rPr kumimoji="0" lang="ru-RU" b="0" i="0" u="none" strike="noStrike" kern="1200" cap="none" spc="0" normalizeH="0" dirty="0" smtClean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omic Sans MS" pitchFamily="66" charset="0"/>
              </a:rPr>
              <a:t> СОШ с.Воскресенское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baseline="0" noProof="0" dirty="0" smtClean="0">
                <a:solidFill>
                  <a:srgbClr val="008080"/>
                </a:solidFill>
                <a:latin typeface="Comic Sans MS" pitchFamily="66" charset="0"/>
              </a:rPr>
              <a:t>Чугунова</a:t>
            </a:r>
            <a:r>
              <a:rPr lang="ru-RU" noProof="0" dirty="0" smtClean="0">
                <a:solidFill>
                  <a:srgbClr val="008080"/>
                </a:solidFill>
                <a:latin typeface="Comic Sans MS" pitchFamily="66" charset="0"/>
              </a:rPr>
              <a:t> Ю.Е.</a:t>
            </a: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Comic Sans MS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mic Sans MS" pitchFamily="66" charset="0"/>
            </a:endParaRPr>
          </a:p>
        </p:txBody>
      </p:sp>
      <p:pic>
        <p:nvPicPr>
          <p:cNvPr id="1026" name="Picture 2" descr="C:\Users\Юлия\Desktop\2yll18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149080"/>
            <a:ext cx="2110428" cy="2448272"/>
          </a:xfrm>
          <a:prstGeom prst="rect">
            <a:avLst/>
          </a:prstGeom>
          <a:noFill/>
        </p:spPr>
      </p:pic>
      <p:sp>
        <p:nvSpPr>
          <p:cNvPr id="7" name="Стрелка вправо с вырезом 6">
            <a:hlinkClick r:id="rId3" action="ppaction://hlinksldjump"/>
          </p:cNvPr>
          <p:cNvSpPr/>
          <p:nvPr/>
        </p:nvSpPr>
        <p:spPr>
          <a:xfrm>
            <a:off x="8711952" y="6309320"/>
            <a:ext cx="432048" cy="33265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Autofit/>
          </a:bodyPr>
          <a:lstStyle/>
          <a:p>
            <a:r>
              <a:rPr lang="ru-RU" sz="6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ropisi" pitchFamily="2" charset="0"/>
              </a:rPr>
              <a:t>Дорогой друг!</a:t>
            </a:r>
            <a:br>
              <a:rPr lang="ru-RU" sz="66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ropisi" pitchFamily="2" charset="0"/>
              </a:rPr>
            </a:br>
            <a:endParaRPr lang="ru-RU" sz="6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915816" y="1268760"/>
            <a:ext cx="5770984" cy="525658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600" b="1" dirty="0" smtClean="0">
                <a:latin typeface="Propisi" pitchFamily="2" charset="0"/>
              </a:rPr>
              <a:t>Помоги художнику раскрасить картинку. Для этого определи склонение имени существительного  и выбери один из ответов. Если ты определишь верно, то перейдешь к следующему заданию. </a:t>
            </a:r>
            <a:endParaRPr lang="ru-RU" sz="3600" b="1" dirty="0">
              <a:latin typeface="Propisi" pitchFamily="2" charset="0"/>
            </a:endParaRPr>
          </a:p>
        </p:txBody>
      </p:sp>
      <p:pic>
        <p:nvPicPr>
          <p:cNvPr id="5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1340768"/>
            <a:ext cx="2857500" cy="42862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067944" y="5229200"/>
            <a:ext cx="350929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ru-RU" sz="5400" b="1" dirty="0" smtClean="0">
                <a:solidFill>
                  <a:srgbClr val="FF0000"/>
                </a:solidFill>
                <a:latin typeface="Propisi" pitchFamily="2" charset="0"/>
              </a:rPr>
              <a:t>Желаю удачи!</a:t>
            </a:r>
            <a:endParaRPr lang="ru-RU" sz="3600" b="1" dirty="0"/>
          </a:p>
        </p:txBody>
      </p:sp>
      <p:sp>
        <p:nvSpPr>
          <p:cNvPr id="7" name="Стрелка вправо с вырезом 6">
            <a:hlinkClick r:id="rId3" action="ppaction://hlinksldjump"/>
          </p:cNvPr>
          <p:cNvSpPr/>
          <p:nvPr/>
        </p:nvSpPr>
        <p:spPr>
          <a:xfrm>
            <a:off x="8711952" y="6309320"/>
            <a:ext cx="432048" cy="33265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картина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635658" y="1600200"/>
            <a:ext cx="4692084" cy="34131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3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ночь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665651" y="1600200"/>
            <a:ext cx="4632098" cy="34131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>
              <a:hlinkClick r:id="rId10" action="ppaction://hlinksldjump"/>
            </p:cNvPr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солнце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46654" y="1600200"/>
            <a:ext cx="4470092" cy="34131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9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степь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45515" y="1600200"/>
            <a:ext cx="4472370" cy="34131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>
              <a:hlinkClick r:id="rId10" action="ppaction://hlinksldjump"/>
            </p:cNvPr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мужчина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04999" y="1600200"/>
            <a:ext cx="4553401" cy="34131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попугай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06283" y="1600200"/>
            <a:ext cx="4550833" cy="34131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9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окно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08869" y="1600200"/>
            <a:ext cx="4545661" cy="34131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9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Ирина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34406" y="1600200"/>
            <a:ext cx="4494587" cy="341312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лошадь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34406" y="1614593"/>
            <a:ext cx="4494587" cy="338433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>
              <a:hlinkClick r:id="rId10" action="ppaction://hlinksldjump"/>
            </p:cNvPr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брат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43299" y="1614593"/>
            <a:ext cx="4476800" cy="338433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9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Николай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43299" y="1615527"/>
            <a:ext cx="4476800" cy="338247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9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девочка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49573" y="1615527"/>
            <a:ext cx="4464252" cy="338247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торт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49573" y="1643161"/>
            <a:ext cx="4464252" cy="332720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9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рожь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67311" y="1643161"/>
            <a:ext cx="4428776" cy="332720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>
              <a:hlinkClick r:id="rId10" action="ppaction://hlinksldjump"/>
            </p:cNvPr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голубь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67311" y="1646908"/>
            <a:ext cx="4428776" cy="331970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9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собака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87252" y="1646908"/>
            <a:ext cx="4388893" cy="331970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колесо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87252" y="1651565"/>
            <a:ext cx="4388893" cy="33103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9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Москва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799511" y="1651565"/>
            <a:ext cx="4364374" cy="33103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/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ветер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3814355" y="1651565"/>
            <a:ext cx="4334685" cy="33103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Группа 12"/>
          <p:cNvGrpSpPr/>
          <p:nvPr/>
        </p:nvGrpSpPr>
        <p:grpSpPr>
          <a:xfrm>
            <a:off x="3491880" y="5157192"/>
            <a:ext cx="1385471" cy="1368152"/>
            <a:chOff x="3491880" y="5157192"/>
            <a:chExt cx="1385471" cy="1368152"/>
          </a:xfrm>
        </p:grpSpPr>
        <p:pic>
          <p:nvPicPr>
            <p:cNvPr id="1027" name="Picture 3" descr="C:\Users\Юлия\Desktop\раскраска бык\2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491880" y="5157192"/>
              <a:ext cx="1385471" cy="1368152"/>
            </a:xfrm>
            <a:prstGeom prst="rect">
              <a:avLst/>
            </a:prstGeom>
            <a:noFill/>
          </p:spPr>
        </p:pic>
        <p:sp>
          <p:nvSpPr>
            <p:cNvPr id="9" name="TextBox 8">
              <a:hlinkClick r:id="rId7" action="ppaction://hlinksldjump"/>
            </p:cNvPr>
            <p:cNvSpPr txBox="1"/>
            <p:nvPr/>
          </p:nvSpPr>
          <p:spPr>
            <a:xfrm>
              <a:off x="3635896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1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3" name="Группа 13"/>
          <p:cNvGrpSpPr/>
          <p:nvPr/>
        </p:nvGrpSpPr>
        <p:grpSpPr>
          <a:xfrm>
            <a:off x="5436096" y="5157192"/>
            <a:ext cx="1440160" cy="1390655"/>
            <a:chOff x="5436096" y="5157192"/>
            <a:chExt cx="1440160" cy="1390655"/>
          </a:xfrm>
        </p:grpSpPr>
        <p:pic>
          <p:nvPicPr>
            <p:cNvPr id="1028" name="Picture 4" descr="C:\Users\Юлия\Desktop\раскраска бык\3.jpg">
              <a:hlinkClick r:id="rId8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436096" y="5157192"/>
              <a:ext cx="1440160" cy="1390655"/>
            </a:xfrm>
            <a:prstGeom prst="rect">
              <a:avLst/>
            </a:prstGeom>
            <a:noFill/>
          </p:spPr>
        </p:pic>
        <p:sp>
          <p:nvSpPr>
            <p:cNvPr id="11" name="TextBox 10">
              <a:hlinkClick r:id="rId8" action="ppaction://hlinksldjump"/>
            </p:cNvPr>
            <p:cNvSpPr txBox="1"/>
            <p:nvPr/>
          </p:nvSpPr>
          <p:spPr>
            <a:xfrm>
              <a:off x="57241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2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" name="Группа 14"/>
          <p:cNvGrpSpPr/>
          <p:nvPr/>
        </p:nvGrpSpPr>
        <p:grpSpPr>
          <a:xfrm>
            <a:off x="7380312" y="5229200"/>
            <a:ext cx="1296144" cy="1298169"/>
            <a:chOff x="7380312" y="5229200"/>
            <a:chExt cx="1296144" cy="1298169"/>
          </a:xfrm>
        </p:grpSpPr>
        <p:pic>
          <p:nvPicPr>
            <p:cNvPr id="1026" name="Picture 2" descr="C:\Users\Юлия\Desktop\раскраска бык\1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80312" y="5229200"/>
              <a:ext cx="1296144" cy="1298169"/>
            </a:xfrm>
            <a:prstGeom prst="rect">
              <a:avLst/>
            </a:prstGeom>
            <a:noFill/>
          </p:spPr>
        </p:pic>
        <p:sp>
          <p:nvSpPr>
            <p:cNvPr id="12" name="TextBox 11"/>
            <p:cNvSpPr txBox="1"/>
            <p:nvPr/>
          </p:nvSpPr>
          <p:spPr>
            <a:xfrm>
              <a:off x="7524328" y="5589240"/>
              <a:ext cx="11521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3 </a:t>
              </a:r>
              <a:r>
                <a:rPr lang="ru-RU" sz="2800" dirty="0" err="1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скл</a:t>
              </a:r>
              <a:r>
                <a:rPr lang="ru-RU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.</a:t>
              </a:r>
              <a:endPara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FF0000"/>
                </a:solidFill>
                <a:latin typeface="Propisi" pitchFamily="2" charset="0"/>
              </a:rPr>
              <a:t>            Молодец!!!</a:t>
            </a:r>
            <a:endParaRPr lang="ru-RU" sz="72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pic>
        <p:nvPicPr>
          <p:cNvPr id="8" name="Picture 2" descr="C:\Users\Юлия\Downloads\МОИ ДОКУМЕНТЫ\НАЧАЛЬНЫЕ КЛАССЫ\РИСУНКИ\рисунки 2\2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2571750"/>
            <a:ext cx="2857500" cy="4286250"/>
          </a:xfrm>
          <a:prstGeom prst="rect">
            <a:avLst/>
          </a:prstGeom>
          <a:noFill/>
        </p:spPr>
      </p:pic>
      <p:pic>
        <p:nvPicPr>
          <p:cNvPr id="6" name="Содержимое 5" descr="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814355" y="1656332"/>
            <a:ext cx="4334685" cy="330085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Юлия\Desktop\раскраска бык\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91880" y="5157192"/>
            <a:ext cx="1385471" cy="1368152"/>
          </a:xfrm>
          <a:prstGeom prst="rect">
            <a:avLst/>
          </a:prstGeom>
          <a:noFill/>
        </p:spPr>
      </p:pic>
      <p:pic>
        <p:nvPicPr>
          <p:cNvPr id="1028" name="Picture 4" descr="C:\Users\Юлия\Desktop\раскраска бык\3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5157192"/>
            <a:ext cx="1440160" cy="1390655"/>
          </a:xfrm>
          <a:prstGeom prst="rect">
            <a:avLst/>
          </a:prstGeom>
          <a:noFill/>
        </p:spPr>
      </p:pic>
      <p:pic>
        <p:nvPicPr>
          <p:cNvPr id="1026" name="Picture 2" descr="C:\Users\Юлия\Desktop\раскраска бык\1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80312" y="5229200"/>
            <a:ext cx="1296144" cy="1298169"/>
          </a:xfrm>
          <a:prstGeom prst="rect">
            <a:avLst/>
          </a:prstGeom>
          <a:noFill/>
        </p:spPr>
      </p:pic>
      <p:sp>
        <p:nvSpPr>
          <p:cNvPr id="14" name="Управляющая кнопка: далее 13">
            <a:hlinkClick r:id="" action="ppaction://hlinkshowjump?jump=nextslide" highlightClick="1"/>
          </p:cNvPr>
          <p:cNvSpPr/>
          <p:nvPr/>
        </p:nvSpPr>
        <p:spPr>
          <a:xfrm>
            <a:off x="5940152" y="5589240"/>
            <a:ext cx="504056" cy="50405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правляющая кнопка: возврат 14">
            <a:hlinkClick r:id="" action="ppaction://hlinkshowjump?jump=endshow" highlightClick="1"/>
          </p:cNvPr>
          <p:cNvSpPr/>
          <p:nvPr/>
        </p:nvSpPr>
        <p:spPr>
          <a:xfrm>
            <a:off x="7740352" y="5589240"/>
            <a:ext cx="576064" cy="504056"/>
          </a:xfrm>
          <a:prstGeom prst="actionButtonRetur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Управляющая кнопка: звук 15">
            <a:hlinkClick r:id="" action="ppaction://noaction" highlightClick="1">
              <a:snd r:embed="rId8" name="applause.wav"/>
            </a:hlinkClick>
          </p:cNvPr>
          <p:cNvSpPr/>
          <p:nvPr/>
        </p:nvSpPr>
        <p:spPr>
          <a:xfrm>
            <a:off x="3923928" y="5589240"/>
            <a:ext cx="504056" cy="504056"/>
          </a:xfrm>
          <a:prstGeom prst="actionButtonSound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latin typeface="Propisi" pitchFamily="2" charset="0"/>
              </a:rPr>
              <a:t>Источники:</a:t>
            </a:r>
            <a:endParaRPr lang="ru-RU" sz="8000" b="1" dirty="0">
              <a:solidFill>
                <a:srgbClr val="FF0000"/>
              </a:solidFill>
              <a:latin typeface="Propisi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9900"/>
                </a:solidFill>
              </a:rPr>
              <a:t>Раскраска</a:t>
            </a:r>
          </a:p>
          <a:p>
            <a:r>
              <a:rPr lang="ru-RU" sz="2000" u="sng" dirty="0" smtClean="0">
                <a:hlinkClick r:id="rId2"/>
              </a:rPr>
              <a:t>http://igraem.pro/raskraski/raskraska-byk/</a:t>
            </a:r>
            <a:endParaRPr lang="ru-RU" sz="2000" dirty="0" smtClean="0"/>
          </a:p>
          <a:p>
            <a:r>
              <a:rPr lang="ru-RU" sz="2400" b="1" dirty="0" smtClean="0">
                <a:solidFill>
                  <a:srgbClr val="009900"/>
                </a:solidFill>
              </a:rPr>
              <a:t>Художник</a:t>
            </a:r>
          </a:p>
          <a:p>
            <a:r>
              <a:rPr lang="ru-RU" sz="2000" u="sng" dirty="0" smtClean="0">
                <a:hlinkClick r:id="rId3"/>
              </a:rPr>
              <a:t>http://www.edu.cap.ru/home/7962/kartinki/hudognik.jpg</a:t>
            </a:r>
            <a:endParaRPr lang="ru-RU" sz="2000" dirty="0" smtClean="0"/>
          </a:p>
          <a:p>
            <a:r>
              <a:rPr lang="ru-RU" sz="2400" b="1" dirty="0" smtClean="0">
                <a:solidFill>
                  <a:srgbClr val="009900"/>
                </a:solidFill>
              </a:rPr>
              <a:t>Бычок</a:t>
            </a:r>
          </a:p>
          <a:p>
            <a:r>
              <a:rPr lang="ru-RU" sz="2000" u="sng" dirty="0" smtClean="0">
                <a:hlinkClick r:id="rId4"/>
              </a:rPr>
              <a:t>http://russianpoetry.ru/stihi/detskie/bychok-i-chervjachok.html</a:t>
            </a:r>
            <a:endParaRPr lang="ru-RU" sz="2000" dirty="0" smtClean="0"/>
          </a:p>
          <a:p>
            <a:r>
              <a:rPr lang="ru-RU" sz="2400" b="1" dirty="0" smtClean="0">
                <a:solidFill>
                  <a:srgbClr val="009900"/>
                </a:solidFill>
              </a:rPr>
              <a:t>Желтый цветок</a:t>
            </a:r>
          </a:p>
          <a:p>
            <a:r>
              <a:rPr lang="ru-RU" sz="2000" u="sng" dirty="0" smtClean="0">
                <a:hlinkClick r:id="rId5"/>
              </a:rPr>
              <a:t>http://f-lite.ru/lfp/s49.radikal.ru/i125/0902/72/c09c65457d7c.png/htm</a:t>
            </a:r>
            <a:endParaRPr lang="ru-RU" sz="2000" b="1" dirty="0" smtClean="0">
              <a:solidFill>
                <a:srgbClr val="009900"/>
              </a:solidFill>
            </a:endParaRPr>
          </a:p>
          <a:p>
            <a:r>
              <a:rPr lang="ru-RU" sz="2400" b="1" dirty="0" smtClean="0">
                <a:solidFill>
                  <a:srgbClr val="009900"/>
                </a:solidFill>
              </a:rPr>
              <a:t>Синий цветок</a:t>
            </a:r>
          </a:p>
          <a:p>
            <a:r>
              <a:rPr lang="ru-RU" sz="2000" u="sng" dirty="0" smtClean="0">
                <a:hlinkClick r:id="rId6"/>
              </a:rPr>
              <a:t>http://img-fotki.yandex.ru/get/9807/981986.af/0_9465a_3db6c7d7_orig</a:t>
            </a:r>
            <a:endParaRPr lang="ru-RU" sz="2000" b="1" dirty="0" smtClean="0">
              <a:solidFill>
                <a:srgbClr val="009900"/>
              </a:solidFill>
            </a:endParaRPr>
          </a:p>
          <a:p>
            <a:r>
              <a:rPr lang="ru-RU" sz="2400" b="1" dirty="0" smtClean="0">
                <a:solidFill>
                  <a:srgbClr val="009900"/>
                </a:solidFill>
              </a:rPr>
              <a:t>Красный цветок</a:t>
            </a:r>
          </a:p>
          <a:p>
            <a:r>
              <a:rPr lang="ru-RU" sz="2000" u="sng" dirty="0" smtClean="0">
                <a:hlinkClick r:id="rId7"/>
              </a:rPr>
              <a:t>http://img-fotki.yandex.ru/get/4905/981986.82/0_8f421_143554e8_orig</a:t>
            </a:r>
            <a:endParaRPr lang="ru-RU" sz="2000" b="1" dirty="0">
              <a:solidFill>
                <a:srgbClr val="009900"/>
              </a:solidFill>
            </a:endParaRPr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7884368" y="6093296"/>
            <a:ext cx="432048" cy="504056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возврат 6">
            <a:hlinkClick r:id="" action="ppaction://hlinkshowjump?jump=endshow" highlightClick="1"/>
          </p:cNvPr>
          <p:cNvSpPr/>
          <p:nvPr/>
        </p:nvSpPr>
        <p:spPr>
          <a:xfrm>
            <a:off x="8316416" y="6093296"/>
            <a:ext cx="504056" cy="504056"/>
          </a:xfrm>
          <a:prstGeom prst="actionButtonReturn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313</Words>
  <Application>Microsoft Office PowerPoint</Application>
  <PresentationFormat>Экран (4:3)</PresentationFormat>
  <Paragraphs>119</Paragraphs>
  <Slides>23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Тренажер – раскраска «Бычок»</vt:lpstr>
      <vt:lpstr>Дорогой друг! </vt:lpstr>
      <vt:lpstr>            картина</vt:lpstr>
      <vt:lpstr>            ночь</vt:lpstr>
      <vt:lpstr>            солнце</vt:lpstr>
      <vt:lpstr>            степь</vt:lpstr>
      <vt:lpstr>            мужчина</vt:lpstr>
      <vt:lpstr>            попугай</vt:lpstr>
      <vt:lpstr>            окно</vt:lpstr>
      <vt:lpstr>            Ирина</vt:lpstr>
      <vt:lpstr>            лошадь</vt:lpstr>
      <vt:lpstr>            брат</vt:lpstr>
      <vt:lpstr>            Николай</vt:lpstr>
      <vt:lpstr>            девочка</vt:lpstr>
      <vt:lpstr>            торт</vt:lpstr>
      <vt:lpstr>            рожь</vt:lpstr>
      <vt:lpstr>            голубь</vt:lpstr>
      <vt:lpstr>            собака</vt:lpstr>
      <vt:lpstr>            колесо</vt:lpstr>
      <vt:lpstr>            Москва</vt:lpstr>
      <vt:lpstr>            ветер</vt:lpstr>
      <vt:lpstr>            Молодец!!!</vt:lpstr>
      <vt:lpstr>Источники: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тренажер</dc:title>
  <dc:creator>yuliya chugunova</dc:creator>
  <cp:lastModifiedBy>Windows User</cp:lastModifiedBy>
  <cp:revision>19</cp:revision>
  <dcterms:created xsi:type="dcterms:W3CDTF">2014-05-04T18:31:21Z</dcterms:created>
  <dcterms:modified xsi:type="dcterms:W3CDTF">2014-05-05T20:04:49Z</dcterms:modified>
</cp:coreProperties>
</file>