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58" r:id="rId5"/>
    <p:sldId id="259"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E97A0F9-8EB7-4AC8-A5CC-91C4516FDD22}" type="datetimeFigureOut">
              <a:rPr lang="ru-RU" smtClean="0"/>
              <a:pPr/>
              <a:t>02.11.2017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732E86-4F0F-474F-B5CE-A74C1C29337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7A0F9-8EB7-4AC8-A5CC-91C4516FDD22}" type="datetimeFigureOut">
              <a:rPr lang="ru-RU" smtClean="0"/>
              <a:pPr/>
              <a:t>02.11.2017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32E86-4F0F-474F-B5CE-A74C1C29337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audio" Target="file:///C:\Documents%20and%20Settings\&#1042;&#1072;&#1083;&#1077;&#1085;&#1090;&#1080;&#1085;&#1072;\&#1056;&#1072;&#1073;&#1086;&#1095;&#1080;&#1081;%20&#1089;&#1090;&#1086;&#1083;\&#1053;&#1072;&#1094;%20&#1089;&#1080;&#1084;&#1074;&#1086;&#1083;&#1099;%20&#1042;&#1077;&#1083;&#1080;&#1082;&#1086;&#1073;&#1088;\Gimny-Velikobritaniya_3.mp3" TargetMode="Externa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gif"/></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30.gif"/><Relationship Id="rId13" Type="http://schemas.openxmlformats.org/officeDocument/2006/relationships/image" Target="../media/image35.jpeg"/><Relationship Id="rId3" Type="http://schemas.openxmlformats.org/officeDocument/2006/relationships/image" Target="../media/image25.png"/><Relationship Id="rId7" Type="http://schemas.openxmlformats.org/officeDocument/2006/relationships/image" Target="../media/image29.gif"/><Relationship Id="rId12" Type="http://schemas.openxmlformats.org/officeDocument/2006/relationships/image" Target="../media/image34.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gif"/><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jpeg"/><Relationship Id="rId4" Type="http://schemas.openxmlformats.org/officeDocument/2006/relationships/image" Target="../media/image26.png"/><Relationship Id="rId9" Type="http://schemas.openxmlformats.org/officeDocument/2006/relationships/image" Target="../media/image31.gif"/></Relationships>
</file>

<file path=ppt/slides/_rels/slide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260648"/>
            <a:ext cx="7772400" cy="3240360"/>
          </a:xfrm>
        </p:spPr>
        <p:txBody>
          <a:bodyPr>
            <a:normAutofit/>
          </a:bodyPr>
          <a:lstStyle/>
          <a:p>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sz="4800" b="1" i="1" dirty="0" smtClean="0">
                <a:solidFill>
                  <a:schemeClr val="accent5">
                    <a:lumMod val="75000"/>
                  </a:schemeClr>
                </a:solidFill>
                <a:latin typeface="Times New Roman" pitchFamily="18" charset="0"/>
                <a:cs typeface="Times New Roman" pitchFamily="18" charset="0"/>
              </a:rPr>
              <a:t>Презентация для кружка «Юный лингвист»</a:t>
            </a:r>
            <a:br>
              <a:rPr lang="ru-RU" sz="4800" b="1" i="1" dirty="0" smtClean="0">
                <a:solidFill>
                  <a:schemeClr val="accent5">
                    <a:lumMod val="75000"/>
                  </a:schemeClr>
                </a:solidFill>
                <a:latin typeface="Times New Roman" pitchFamily="18" charset="0"/>
                <a:cs typeface="Times New Roman" pitchFamily="18" charset="0"/>
              </a:rPr>
            </a:br>
            <a:r>
              <a:rPr lang="ru-RU" sz="4800" b="1" i="1" dirty="0" smtClean="0">
                <a:solidFill>
                  <a:schemeClr val="accent5">
                    <a:lumMod val="75000"/>
                  </a:schemeClr>
                </a:solidFill>
                <a:latin typeface="Times New Roman" pitchFamily="18" charset="0"/>
                <a:cs typeface="Times New Roman" pitchFamily="18" charset="0"/>
              </a:rPr>
              <a:t>7 класс </a:t>
            </a:r>
            <a:endParaRPr lang="ru-RU" sz="4800" b="1" i="1" dirty="0">
              <a:solidFill>
                <a:schemeClr val="accent5">
                  <a:lumMod val="75000"/>
                </a:schemeClr>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323528" y="3886200"/>
            <a:ext cx="7448872" cy="1752600"/>
          </a:xfrm>
        </p:spPr>
        <p:txBody>
          <a:bodyPr>
            <a:normAutofit/>
          </a:bodyPr>
          <a:lstStyle/>
          <a:p>
            <a:pPr algn="l"/>
            <a:r>
              <a:rPr lang="ru-RU" sz="4000" b="1" dirty="0" smtClean="0">
                <a:solidFill>
                  <a:srgbClr val="FFFF00"/>
                </a:solidFill>
                <a:latin typeface="Times New Roman" pitchFamily="18" charset="0"/>
                <a:cs typeface="Times New Roman" pitchFamily="18" charset="0"/>
              </a:rPr>
              <a:t>Учителя английского языка</a:t>
            </a:r>
          </a:p>
          <a:p>
            <a:pPr algn="l"/>
            <a:r>
              <a:rPr lang="ru-RU" sz="4000" b="1" dirty="0" smtClean="0">
                <a:solidFill>
                  <a:srgbClr val="FFFF00"/>
                </a:solidFill>
                <a:latin typeface="Times New Roman" pitchFamily="18" charset="0"/>
                <a:cs typeface="Times New Roman" pitchFamily="18" charset="0"/>
              </a:rPr>
              <a:t>Мартынюк Л.В.</a:t>
            </a:r>
          </a:p>
          <a:p>
            <a:pPr algn="l"/>
            <a:endParaRPr lang="ru-RU" sz="4000" b="1" dirty="0">
              <a:solidFill>
                <a:srgbClr val="FFFF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flipH="1">
            <a:off x="0" y="5589240"/>
            <a:ext cx="1371600" cy="288032"/>
          </a:xfrm>
        </p:spPr>
        <p:txBody>
          <a:bodyPr>
            <a:normAutofit fontScale="47500" lnSpcReduction="20000"/>
          </a:bodyPr>
          <a:lstStyle/>
          <a:p>
            <a:endParaRPr lang="ru-RU" dirty="0"/>
          </a:p>
        </p:txBody>
      </p:sp>
      <p:pic>
        <p:nvPicPr>
          <p:cNvPr id="1026" name="Picture 2" descr="C:\Documents and Settings\User\Рабочий стол\i (2).jpg"/>
          <p:cNvPicPr>
            <a:picLocks noChangeAspect="1" noChangeArrowheads="1"/>
          </p:cNvPicPr>
          <p:nvPr/>
        </p:nvPicPr>
        <p:blipFill>
          <a:blip r:embed="rId2" cstate="print"/>
          <a:srcRect/>
          <a:stretch>
            <a:fillRect/>
          </a:stretch>
        </p:blipFill>
        <p:spPr bwMode="auto">
          <a:xfrm>
            <a:off x="0" y="0"/>
            <a:ext cx="8820472" cy="6858000"/>
          </a:xfrm>
          <a:prstGeom prst="rect">
            <a:avLst/>
          </a:prstGeom>
          <a:noFill/>
        </p:spPr>
      </p:pic>
      <p:sp>
        <p:nvSpPr>
          <p:cNvPr id="2" name="Заголовок 1"/>
          <p:cNvSpPr>
            <a:spLocks noGrp="1"/>
          </p:cNvSpPr>
          <p:nvPr>
            <p:ph type="ctrTitle"/>
          </p:nvPr>
        </p:nvSpPr>
        <p:spPr>
          <a:xfrm>
            <a:off x="755576" y="5157192"/>
            <a:ext cx="7772400" cy="1470025"/>
          </a:xfrm>
        </p:spPr>
        <p:txBody>
          <a:bodyPr/>
          <a:lstStyle/>
          <a:p>
            <a:r>
              <a:rPr lang="en-US" b="1" dirty="0" smtClean="0">
                <a:solidFill>
                  <a:srgbClr val="C00000"/>
                </a:solidFill>
              </a:rPr>
              <a:t>English Speaking Countries</a:t>
            </a:r>
            <a:endParaRPr lang="ru-RU" b="1" dirty="0">
              <a:solidFill>
                <a:srgbClr val="C00000"/>
              </a:solidFill>
            </a:endParaRPr>
          </a:p>
        </p:txBody>
      </p:sp>
      <p:sp>
        <p:nvSpPr>
          <p:cNvPr id="6" name="5-конечная звезда 5"/>
          <p:cNvSpPr/>
          <p:nvPr/>
        </p:nvSpPr>
        <p:spPr>
          <a:xfrm>
            <a:off x="1403648" y="2492896"/>
            <a:ext cx="360040" cy="2880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5-конечная звезда 6"/>
          <p:cNvSpPr/>
          <p:nvPr/>
        </p:nvSpPr>
        <p:spPr>
          <a:xfrm>
            <a:off x="1403648" y="1628800"/>
            <a:ext cx="360040" cy="2880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5-конечная звезда 7"/>
          <p:cNvSpPr/>
          <p:nvPr/>
        </p:nvSpPr>
        <p:spPr>
          <a:xfrm>
            <a:off x="7380312" y="4797152"/>
            <a:ext cx="360040" cy="2880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5-конечная звезда 8"/>
          <p:cNvSpPr/>
          <p:nvPr/>
        </p:nvSpPr>
        <p:spPr>
          <a:xfrm>
            <a:off x="8172400" y="3861048"/>
            <a:ext cx="360040" cy="2880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5-конечная звезда 9"/>
          <p:cNvSpPr/>
          <p:nvPr/>
        </p:nvSpPr>
        <p:spPr>
          <a:xfrm>
            <a:off x="4067944" y="1196752"/>
            <a:ext cx="360040" cy="2880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User\Рабочий стол\i (1).jpg"/>
          <p:cNvPicPr>
            <a:picLocks noChangeAspect="1" noChangeArrowheads="1"/>
          </p:cNvPicPr>
          <p:nvPr/>
        </p:nvPicPr>
        <p:blipFill>
          <a:blip r:embed="rId2" cstate="print"/>
          <a:srcRect/>
          <a:stretch>
            <a:fillRect/>
          </a:stretch>
        </p:blipFill>
        <p:spPr bwMode="auto">
          <a:xfrm>
            <a:off x="0" y="0"/>
            <a:ext cx="5562600" cy="6858000"/>
          </a:xfrm>
          <a:prstGeom prst="rect">
            <a:avLst/>
          </a:prstGeom>
          <a:noFill/>
        </p:spPr>
      </p:pic>
      <p:sp>
        <p:nvSpPr>
          <p:cNvPr id="2" name="Заголовок 1"/>
          <p:cNvSpPr>
            <a:spLocks noGrp="1"/>
          </p:cNvSpPr>
          <p:nvPr>
            <p:ph type="ctrTitle"/>
          </p:nvPr>
        </p:nvSpPr>
        <p:spPr>
          <a:xfrm>
            <a:off x="5508104" y="0"/>
            <a:ext cx="3635896" cy="6858000"/>
          </a:xfrm>
          <a:blipFill>
            <a:blip r:embed="rId3" cstate="print"/>
            <a:tile tx="0" ty="0" sx="100000" sy="100000" flip="none" algn="tl"/>
          </a:blipFill>
        </p:spPr>
        <p:txBody>
          <a:bodyPr>
            <a:normAutofit fontScale="90000"/>
          </a:bodyPr>
          <a:lstStyle/>
          <a:p>
            <a:r>
              <a:rPr lang="en-US" sz="2700" b="1" dirty="0"/>
              <a:t>The United Kingdom of Great Britain and Northern Ireland </a:t>
            </a:r>
            <a:r>
              <a:rPr lang="en-US" sz="2700" b="1" u="sng" dirty="0"/>
              <a:t>is situated</a:t>
            </a:r>
            <a:r>
              <a:rPr lang="en-US" sz="2700" b="1" dirty="0"/>
              <a:t> on the </a:t>
            </a:r>
            <a:r>
              <a:rPr lang="en-US" sz="2700" b="1" u="sng" dirty="0"/>
              <a:t>British Isles.</a:t>
            </a:r>
            <a:r>
              <a:rPr lang="en-US" sz="2700" b="1" dirty="0"/>
              <a:t> The British Isles consist of two large islands, Great Britain and Ireland, and above five thousand small islands. Their </a:t>
            </a:r>
            <a:r>
              <a:rPr lang="en-US" sz="2700" b="1" u="sng" dirty="0"/>
              <a:t>total area</a:t>
            </a:r>
            <a:r>
              <a:rPr lang="en-US" sz="2700" b="1" dirty="0"/>
              <a:t> is over 315 000 square kilometers. The United Kingdom </a:t>
            </a:r>
            <a:r>
              <a:rPr lang="en-US" sz="2700" b="1" u="sng" dirty="0"/>
              <a:t>is made up</a:t>
            </a:r>
            <a:r>
              <a:rPr lang="en-US" sz="2700" b="1" dirty="0"/>
              <a:t> of four countries: England, Scotland, Wales and Northern Ireland. Their capitals are London, Edinburgh, Cardiff and Belfast respectively</a:t>
            </a:r>
            <a:r>
              <a:rPr lang="en-US" sz="2000" dirty="0"/>
              <a:t>.</a:t>
            </a:r>
            <a:r>
              <a:rPr lang="ru-RU" dirty="0"/>
              <a:t/>
            </a:r>
            <a:br>
              <a:rPr lang="ru-RU" dirty="0"/>
            </a:br>
            <a:endParaRPr lang="ru-RU" dirty="0"/>
          </a:p>
        </p:txBody>
      </p:sp>
      <p:sp>
        <p:nvSpPr>
          <p:cNvPr id="3" name="Подзаголовок 2"/>
          <p:cNvSpPr>
            <a:spLocks noGrp="1"/>
          </p:cNvSpPr>
          <p:nvPr>
            <p:ph type="subTitle" idx="1"/>
          </p:nvPr>
        </p:nvSpPr>
        <p:spPr>
          <a:xfrm flipH="1" flipV="1">
            <a:off x="971600" y="6381328"/>
            <a:ext cx="400000" cy="72008"/>
          </a:xfrm>
        </p:spPr>
        <p:txBody>
          <a:bodyPr>
            <a:normAutofit fontScale="25000" lnSpcReduction="20000"/>
          </a:bodyPr>
          <a:lstStyle/>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3074" name="Picture 2" descr="C:\Documents and Settings\User\Рабочий стол\07d36c9e1525563499f11be4b3b26a16.jpg"/>
          <p:cNvPicPr>
            <a:picLocks noChangeAspect="1" noChangeArrowheads="1"/>
          </p:cNvPicPr>
          <p:nvPr/>
        </p:nvPicPr>
        <p:blipFill>
          <a:blip r:embed="rId2" cstate="print"/>
          <a:srcRect/>
          <a:stretch>
            <a:fillRect/>
          </a:stretch>
        </p:blipFill>
        <p:spPr bwMode="auto">
          <a:xfrm>
            <a:off x="3059832" y="1"/>
            <a:ext cx="6084169" cy="6858000"/>
          </a:xfrm>
          <a:prstGeom prst="rect">
            <a:avLst/>
          </a:prstGeom>
          <a:noFill/>
        </p:spPr>
      </p:pic>
      <p:sp>
        <p:nvSpPr>
          <p:cNvPr id="2" name="Заголовок 1"/>
          <p:cNvSpPr>
            <a:spLocks noGrp="1"/>
          </p:cNvSpPr>
          <p:nvPr>
            <p:ph type="title"/>
          </p:nvPr>
        </p:nvSpPr>
        <p:spPr>
          <a:xfrm>
            <a:off x="467544" y="1988840"/>
            <a:ext cx="2843808" cy="3024336"/>
          </a:xfrm>
          <a:blipFill>
            <a:blip r:embed="rId3" cstate="print"/>
            <a:tile tx="0" ty="0" sx="100000" sy="100000" flip="none" algn="tl"/>
          </a:blipFill>
        </p:spPr>
        <p:txBody>
          <a:bodyPr/>
          <a:lstStyle/>
          <a:p>
            <a:r>
              <a:rPr lang="en-US" b="1" dirty="0" smtClean="0">
                <a:solidFill>
                  <a:srgbClr val="0070C0"/>
                </a:solidFill>
              </a:rPr>
              <a:t>Parts of GB and</a:t>
            </a:r>
            <a:br>
              <a:rPr lang="en-US" b="1" dirty="0" smtClean="0">
                <a:solidFill>
                  <a:srgbClr val="0070C0"/>
                </a:solidFill>
              </a:rPr>
            </a:br>
            <a:r>
              <a:rPr lang="en-US" b="1" dirty="0" smtClean="0">
                <a:solidFill>
                  <a:srgbClr val="0070C0"/>
                </a:solidFill>
              </a:rPr>
              <a:t>their capitals</a:t>
            </a:r>
            <a:endParaRPr lang="ru-RU" b="1" dirty="0">
              <a:solidFill>
                <a:srgbClr val="0070C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36096" y="476672"/>
            <a:ext cx="3261048" cy="5904656"/>
          </a:xfrm>
          <a:blipFill>
            <a:blip r:embed="rId3" cstate="print">
              <a:lum bright="70000" contrast="-70000"/>
            </a:blip>
            <a:tile tx="0" ty="0" sx="100000" sy="100000" flip="none" algn="tl"/>
          </a:blipFill>
        </p:spPr>
        <p:txBody>
          <a:bodyPr>
            <a:normAutofit/>
          </a:bodyPr>
          <a:lstStyle/>
          <a:p>
            <a:r>
              <a:rPr lang="en-US" sz="3100" dirty="0"/>
              <a:t>The UK is one of the world’s smallest countries. The </a:t>
            </a:r>
            <a:r>
              <a:rPr lang="en-US" sz="3100" b="1" u="sng" dirty="0"/>
              <a:t>population </a:t>
            </a:r>
            <a:r>
              <a:rPr lang="en-US" sz="3100" dirty="0"/>
              <a:t>of the country is over 87 million and about 80% of it is urban. The UK is </a:t>
            </a:r>
            <a:r>
              <a:rPr lang="en-US" sz="3100" b="1" u="sng" dirty="0"/>
              <a:t>highly developed</a:t>
            </a:r>
            <a:r>
              <a:rPr lang="en-US" sz="3100" dirty="0"/>
              <a:t> industrial country. </a:t>
            </a:r>
            <a:r>
              <a:rPr lang="ru-RU" dirty="0"/>
              <a:t/>
            </a:r>
            <a:br>
              <a:rPr lang="ru-RU" dirty="0"/>
            </a:br>
            <a:endParaRPr lang="ru-RU" dirty="0"/>
          </a:p>
        </p:txBody>
      </p:sp>
      <p:pic>
        <p:nvPicPr>
          <p:cNvPr id="4098" name="Picture 2" descr="C:\Documents and Settings\User\Рабочий стол\b26607802f4ae63c9005a3e13430fb74.jpg"/>
          <p:cNvPicPr>
            <a:picLocks noChangeAspect="1" noChangeArrowheads="1"/>
          </p:cNvPicPr>
          <p:nvPr/>
        </p:nvPicPr>
        <p:blipFill>
          <a:blip r:embed="rId4" cstate="print"/>
          <a:srcRect/>
          <a:stretch>
            <a:fillRect/>
          </a:stretch>
        </p:blipFill>
        <p:spPr bwMode="auto">
          <a:xfrm>
            <a:off x="179512" y="188640"/>
            <a:ext cx="4824535" cy="648072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6146" name="Picture 4" descr="Flag_of_the_United_Kingdom"/>
          <p:cNvPicPr>
            <a:picLocks noChangeAspect="1" noChangeArrowheads="1"/>
          </p:cNvPicPr>
          <p:nvPr/>
        </p:nvPicPr>
        <p:blipFill>
          <a:blip r:embed="rId2" cstate="print"/>
          <a:srcRect/>
          <a:stretch>
            <a:fillRect/>
          </a:stretch>
        </p:blipFill>
        <p:spPr bwMode="auto">
          <a:xfrm>
            <a:off x="1143000" y="1143000"/>
            <a:ext cx="7021513" cy="3511550"/>
          </a:xfrm>
          <a:prstGeom prst="rect">
            <a:avLst/>
          </a:prstGeom>
          <a:noFill/>
          <a:ln w="9525">
            <a:noFill/>
            <a:miter lim="800000"/>
            <a:headEnd/>
            <a:tailEnd/>
          </a:ln>
        </p:spPr>
      </p:pic>
      <p:sp>
        <p:nvSpPr>
          <p:cNvPr id="6147" name="Rectangle 6"/>
          <p:cNvSpPr>
            <a:spLocks noChangeArrowheads="1"/>
          </p:cNvSpPr>
          <p:nvPr/>
        </p:nvSpPr>
        <p:spPr bwMode="auto">
          <a:xfrm>
            <a:off x="0" y="2851150"/>
            <a:ext cx="9144000" cy="0"/>
          </a:xfrm>
          <a:prstGeom prst="rect">
            <a:avLst/>
          </a:prstGeom>
          <a:noFill/>
          <a:ln w="9525">
            <a:noFill/>
            <a:miter lim="800000"/>
            <a:headEnd/>
            <a:tailEnd/>
          </a:ln>
        </p:spPr>
        <p:txBody>
          <a:bodyPr wrap="none" anchor="ctr">
            <a:spAutoFit/>
          </a:bodyPr>
          <a:lstStyle/>
          <a:p>
            <a:endParaRPr lang="ru-RU"/>
          </a:p>
        </p:txBody>
      </p:sp>
      <p:sp>
        <p:nvSpPr>
          <p:cNvPr id="6148" name="Rectangle 7"/>
          <p:cNvSpPr>
            <a:spLocks noChangeArrowheads="1"/>
          </p:cNvSpPr>
          <p:nvPr/>
        </p:nvSpPr>
        <p:spPr bwMode="auto">
          <a:xfrm>
            <a:off x="2438400" y="271463"/>
            <a:ext cx="5441950" cy="646112"/>
          </a:xfrm>
          <a:prstGeom prst="rect">
            <a:avLst/>
          </a:prstGeom>
          <a:noFill/>
          <a:ln w="9525">
            <a:noFill/>
            <a:miter lim="800000"/>
            <a:headEnd/>
            <a:tailEnd/>
          </a:ln>
        </p:spPr>
        <p:txBody>
          <a:bodyPr wrap="none" anchor="ctr">
            <a:spAutoFit/>
          </a:bodyPr>
          <a:lstStyle/>
          <a:p>
            <a:r>
              <a:rPr lang="en-US" sz="3600" b="1">
                <a:ea typeface="Times New Roman" pitchFamily="18" charset="0"/>
                <a:cs typeface="Courier New" pitchFamily="49" charset="0"/>
              </a:rPr>
              <a:t>The flag of Great Britain</a:t>
            </a:r>
            <a:endParaRPr lang="ru-RU" sz="3600" b="1">
              <a:ea typeface="Times New Roman" pitchFamily="18" charset="0"/>
              <a:cs typeface="Courier New" pitchFamily="49" charset="0"/>
            </a:endParaRPr>
          </a:p>
        </p:txBody>
      </p:sp>
      <p:sp>
        <p:nvSpPr>
          <p:cNvPr id="6149" name="Rectangle 8"/>
          <p:cNvSpPr>
            <a:spLocks noChangeArrowheads="1"/>
          </p:cNvSpPr>
          <p:nvPr/>
        </p:nvSpPr>
        <p:spPr bwMode="auto">
          <a:xfrm>
            <a:off x="533400" y="5056188"/>
            <a:ext cx="8077200" cy="1106487"/>
          </a:xfrm>
          <a:prstGeom prst="rect">
            <a:avLst/>
          </a:prstGeom>
          <a:noFill/>
          <a:ln w="9525">
            <a:noFill/>
            <a:miter lim="800000"/>
            <a:headEnd/>
            <a:tailEnd/>
          </a:ln>
        </p:spPr>
        <p:txBody>
          <a:bodyPr anchor="ctr">
            <a:spAutoFit/>
          </a:bodyPr>
          <a:lstStyle/>
          <a:p>
            <a:pPr algn="ctr"/>
            <a:r>
              <a:rPr lang="ru-RU" sz="6600" b="1" i="1"/>
              <a:t>Union Jack</a:t>
            </a:r>
            <a:r>
              <a:rPr lang="ru-RU" sz="660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7170" name="Picture 4" descr="UK_Royal_Coat_of_Arms"/>
          <p:cNvPicPr>
            <a:picLocks noChangeAspect="1" noChangeArrowheads="1"/>
          </p:cNvPicPr>
          <p:nvPr/>
        </p:nvPicPr>
        <p:blipFill>
          <a:blip r:embed="rId2" cstate="print"/>
          <a:srcRect/>
          <a:stretch>
            <a:fillRect/>
          </a:stretch>
        </p:blipFill>
        <p:spPr bwMode="auto">
          <a:xfrm>
            <a:off x="2555776" y="1412776"/>
            <a:ext cx="4572000" cy="3533775"/>
          </a:xfrm>
          <a:prstGeom prst="rect">
            <a:avLst/>
          </a:prstGeom>
          <a:noFill/>
          <a:ln w="9525">
            <a:noFill/>
            <a:miter lim="800000"/>
            <a:headEnd/>
            <a:tailEnd/>
          </a:ln>
        </p:spPr>
      </p:pic>
      <p:sp>
        <p:nvSpPr>
          <p:cNvPr id="7171" name="Rectangle 8"/>
          <p:cNvSpPr>
            <a:spLocks noChangeArrowheads="1"/>
          </p:cNvSpPr>
          <p:nvPr/>
        </p:nvSpPr>
        <p:spPr bwMode="auto">
          <a:xfrm>
            <a:off x="-4435475" y="1714500"/>
            <a:ext cx="9144000" cy="0"/>
          </a:xfrm>
          <a:prstGeom prst="rect">
            <a:avLst/>
          </a:prstGeom>
          <a:noFill/>
          <a:ln w="9525">
            <a:noFill/>
            <a:miter lim="800000"/>
            <a:headEnd/>
            <a:tailEnd/>
          </a:ln>
        </p:spPr>
        <p:txBody>
          <a:bodyPr wrap="none" anchor="ctr">
            <a:spAutoFit/>
          </a:bodyPr>
          <a:lstStyle/>
          <a:p>
            <a:endParaRPr lang="ru-RU"/>
          </a:p>
        </p:txBody>
      </p:sp>
      <p:sp>
        <p:nvSpPr>
          <p:cNvPr id="7172" name="Rectangle 9"/>
          <p:cNvSpPr>
            <a:spLocks noChangeArrowheads="1"/>
          </p:cNvSpPr>
          <p:nvPr/>
        </p:nvSpPr>
        <p:spPr bwMode="auto">
          <a:xfrm>
            <a:off x="304800" y="3999854"/>
            <a:ext cx="8305800" cy="3170099"/>
          </a:xfrm>
          <a:prstGeom prst="rect">
            <a:avLst/>
          </a:prstGeom>
          <a:noFill/>
          <a:ln w="9525">
            <a:noFill/>
            <a:miter lim="800000"/>
            <a:headEnd/>
            <a:tailEnd/>
          </a:ln>
        </p:spPr>
        <p:txBody>
          <a:bodyPr wrap="square" anchor="ctr">
            <a:spAutoFit/>
          </a:bodyPr>
          <a:lstStyle/>
          <a:p>
            <a:endParaRPr lang="en-US" sz="1600" b="1" i="1" dirty="0">
              <a:solidFill>
                <a:srgbClr val="000000"/>
              </a:solidFill>
              <a:latin typeface="Arial Unicode MS" pitchFamily="34" charset="-128"/>
              <a:ea typeface="Times New Roman" pitchFamily="18" charset="0"/>
              <a:cs typeface="Courier New" pitchFamily="49" charset="0"/>
            </a:endParaRPr>
          </a:p>
          <a:p>
            <a:endParaRPr lang="en-US" sz="1600" b="1" i="1" dirty="0">
              <a:solidFill>
                <a:srgbClr val="000000"/>
              </a:solidFill>
              <a:latin typeface="Arial Unicode MS" pitchFamily="34" charset="-128"/>
              <a:ea typeface="Times New Roman" pitchFamily="18" charset="0"/>
              <a:cs typeface="Courier New" pitchFamily="49" charset="0"/>
            </a:endParaRPr>
          </a:p>
          <a:p>
            <a:endParaRPr lang="en-US" sz="1600" b="1" i="1" dirty="0">
              <a:solidFill>
                <a:srgbClr val="000000"/>
              </a:solidFill>
              <a:latin typeface="Arial Unicode MS" pitchFamily="34" charset="-128"/>
              <a:ea typeface="Times New Roman" pitchFamily="18" charset="0"/>
              <a:cs typeface="Courier New" pitchFamily="49" charset="0"/>
            </a:endParaRPr>
          </a:p>
          <a:p>
            <a:pPr algn="ctr"/>
            <a:endParaRPr lang="en-US" sz="4000" b="1" i="1" dirty="0">
              <a:solidFill>
                <a:srgbClr val="000000"/>
              </a:solidFill>
              <a:latin typeface="Arial Unicode MS" pitchFamily="34" charset="-128"/>
              <a:ea typeface="Times New Roman" pitchFamily="18" charset="0"/>
              <a:cs typeface="Courier New" pitchFamily="49" charset="0"/>
            </a:endParaRPr>
          </a:p>
          <a:p>
            <a:pPr algn="ctr"/>
            <a:r>
              <a:rPr lang="en-US" sz="4000" b="1" i="1" dirty="0">
                <a:solidFill>
                  <a:srgbClr val="000000"/>
                </a:solidFill>
                <a:latin typeface="Arial Unicode MS" pitchFamily="34" charset="-128"/>
                <a:ea typeface="Times New Roman" pitchFamily="18" charset="0"/>
                <a:cs typeface="Courier New" pitchFamily="49" charset="0"/>
              </a:rPr>
              <a:t>The lion and the horse are the symbols of the power . </a:t>
            </a:r>
            <a:r>
              <a:rPr lang="ru-RU" sz="1600" b="1" dirty="0">
                <a:ea typeface="Times New Roman" pitchFamily="18" charset="0"/>
                <a:cs typeface="Courier New" pitchFamily="49" charset="0"/>
              </a:rPr>
              <a:t/>
            </a:r>
            <a:br>
              <a:rPr lang="ru-RU" sz="1600" b="1" dirty="0">
                <a:ea typeface="Times New Roman" pitchFamily="18" charset="0"/>
                <a:cs typeface="Courier New" pitchFamily="49" charset="0"/>
              </a:rPr>
            </a:br>
            <a:r>
              <a:rPr lang="ru-RU" sz="1600" b="1" dirty="0">
                <a:ea typeface="Times New Roman" pitchFamily="18" charset="0"/>
                <a:cs typeface="Courier New" pitchFamily="49" charset="0"/>
              </a:rPr>
              <a:t/>
            </a:r>
            <a:br>
              <a:rPr lang="ru-RU" sz="1600" b="1" dirty="0">
                <a:ea typeface="Times New Roman" pitchFamily="18" charset="0"/>
                <a:cs typeface="Courier New" pitchFamily="49" charset="0"/>
              </a:rPr>
            </a:br>
            <a:endParaRPr lang="ru-RU" sz="1600" b="1" dirty="0">
              <a:ea typeface="Times New Roman" pitchFamily="18" charset="0"/>
              <a:cs typeface="Courier New" pitchFamily="49" charset="0"/>
            </a:endParaRPr>
          </a:p>
        </p:txBody>
      </p:sp>
      <p:sp>
        <p:nvSpPr>
          <p:cNvPr id="8" name="TextBox 7"/>
          <p:cNvSpPr txBox="1"/>
          <p:nvPr/>
        </p:nvSpPr>
        <p:spPr>
          <a:xfrm>
            <a:off x="4419600" y="533400"/>
            <a:ext cx="4191000" cy="646113"/>
          </a:xfrm>
          <a:prstGeom prst="rect">
            <a:avLst/>
          </a:prstGeom>
          <a:noFill/>
        </p:spPr>
        <p:txBody>
          <a:bodyPr>
            <a:spAutoFit/>
          </a:bodyPr>
          <a:lstStyle/>
          <a:p>
            <a:pPr>
              <a:defRPr/>
            </a:pPr>
            <a:r>
              <a:rPr lang="en-US" sz="3600" b="1" i="1" dirty="0">
                <a:solidFill>
                  <a:schemeClr val="accent1">
                    <a:lumMod val="50000"/>
                  </a:schemeClr>
                </a:solidFill>
                <a:latin typeface="Arial" pitchFamily="34" charset="0"/>
              </a:rPr>
              <a:t>The coat of arms</a:t>
            </a:r>
            <a:endParaRPr lang="ru-RU" sz="3600" b="1" i="1" dirty="0">
              <a:solidFill>
                <a:schemeClr val="accent1">
                  <a:lumMod val="50000"/>
                </a:schemeClr>
              </a:solidFill>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1752600" y="377825"/>
            <a:ext cx="5216525" cy="585788"/>
          </a:xfrm>
          <a:prstGeom prst="rect">
            <a:avLst/>
          </a:prstGeom>
          <a:noFill/>
          <a:ln w="9525">
            <a:noFill/>
            <a:miter lim="800000"/>
            <a:headEnd/>
            <a:tailEnd/>
          </a:ln>
          <a:effectLst/>
        </p:spPr>
        <p:txBody>
          <a:bodyPr wrap="none" anchor="ctr">
            <a:spAutoFit/>
          </a:bodyPr>
          <a:lstStyle/>
          <a:p>
            <a:pPr>
              <a:defRPr/>
            </a:pPr>
            <a:r>
              <a:rPr lang="en-US" sz="3200" b="1" dirty="0">
                <a:solidFill>
                  <a:schemeClr val="accent1">
                    <a:lumMod val="50000"/>
                  </a:schemeClr>
                </a:solidFill>
                <a:latin typeface="Arial" pitchFamily="34" charset="0"/>
              </a:rPr>
              <a:t>The hymn of Great Britain</a:t>
            </a:r>
            <a:endParaRPr lang="ru-RU" sz="3200" b="1" dirty="0">
              <a:solidFill>
                <a:schemeClr val="accent1">
                  <a:lumMod val="50000"/>
                </a:schemeClr>
              </a:solidFill>
              <a:latin typeface="Arial" pitchFamily="34" charset="0"/>
            </a:endParaRPr>
          </a:p>
        </p:txBody>
      </p:sp>
      <p:sp>
        <p:nvSpPr>
          <p:cNvPr id="8195" name="Rectangle 5"/>
          <p:cNvSpPr>
            <a:spLocks noChangeArrowheads="1"/>
          </p:cNvSpPr>
          <p:nvPr/>
        </p:nvSpPr>
        <p:spPr bwMode="auto">
          <a:xfrm>
            <a:off x="457200" y="2438400"/>
            <a:ext cx="3276600" cy="4248150"/>
          </a:xfrm>
          <a:prstGeom prst="rect">
            <a:avLst/>
          </a:prstGeom>
          <a:noFill/>
          <a:ln w="9525">
            <a:noFill/>
            <a:miter lim="800000"/>
            <a:headEnd/>
            <a:tailEnd/>
          </a:ln>
        </p:spPr>
        <p:txBody>
          <a:bodyPr anchor="ctr">
            <a:spAutoFit/>
          </a:bodyPr>
          <a:lstStyle/>
          <a:p>
            <a:r>
              <a:rPr lang="en-US" sz="1600" b="1"/>
              <a:t>God save our gracious Queen</a:t>
            </a:r>
            <a:br>
              <a:rPr lang="en-US" sz="1600" b="1"/>
            </a:br>
            <a:r>
              <a:rPr lang="en-US" sz="1600" b="1"/>
              <a:t>Long live our noble Queen,</a:t>
            </a:r>
            <a:br>
              <a:rPr lang="en-US" sz="1600" b="1"/>
            </a:br>
            <a:r>
              <a:rPr lang="en-US" sz="1600" b="1"/>
              <a:t>God save the Queen!</a:t>
            </a:r>
            <a:br>
              <a:rPr lang="en-US" sz="1600" b="1"/>
            </a:br>
            <a:r>
              <a:rPr lang="en-US" sz="1600" b="1"/>
              <a:t>Send her victorious,</a:t>
            </a:r>
            <a:br>
              <a:rPr lang="en-US" sz="1600" b="1"/>
            </a:br>
            <a:r>
              <a:rPr lang="en-US" sz="1600" b="1"/>
              <a:t>Happy and glorious,</a:t>
            </a:r>
            <a:br>
              <a:rPr lang="en-US" sz="1600" b="1"/>
            </a:br>
            <a:r>
              <a:rPr lang="en-US" sz="1600" b="1"/>
              <a:t>Long to reign over us:</a:t>
            </a:r>
            <a:br>
              <a:rPr lang="en-US" sz="1600" b="1"/>
            </a:br>
            <a:r>
              <a:rPr lang="en-US" sz="1600" b="1"/>
              <a:t>God save the Queen!</a:t>
            </a:r>
            <a:br>
              <a:rPr lang="en-US" sz="1600" b="1"/>
            </a:br>
            <a:r>
              <a:rPr lang="en-US" sz="1600" b="1"/>
              <a:t/>
            </a:r>
            <a:br>
              <a:rPr lang="en-US" sz="1600" b="1"/>
            </a:br>
            <a:r>
              <a:rPr lang="en-US" sz="1600" b="1"/>
              <a:t>O Lord</a:t>
            </a:r>
            <a:r>
              <a:rPr lang="ru-RU" sz="1600" b="1"/>
              <a:t>,</a:t>
            </a:r>
            <a:r>
              <a:rPr lang="en-US" sz="1600" b="1"/>
              <a:t> our God</a:t>
            </a:r>
            <a:r>
              <a:rPr lang="ru-RU" sz="1600" b="1"/>
              <a:t>,</a:t>
            </a:r>
            <a:r>
              <a:rPr lang="en-US" sz="1600" b="1"/>
              <a:t> arise,</a:t>
            </a:r>
            <a:br>
              <a:rPr lang="en-US" sz="1600" b="1"/>
            </a:br>
            <a:r>
              <a:rPr lang="en-US" sz="1600" b="1"/>
              <a:t>Strike down her enemies,</a:t>
            </a:r>
            <a:br>
              <a:rPr lang="en-US" sz="1600" b="1"/>
            </a:br>
            <a:r>
              <a:rPr lang="en-US" sz="1600" b="1"/>
              <a:t>And make them fall:</a:t>
            </a:r>
            <a:br>
              <a:rPr lang="en-US" sz="1600" b="1"/>
            </a:br>
            <a:r>
              <a:rPr lang="en-US" sz="1600" b="1"/>
              <a:t>Confound their politics,</a:t>
            </a:r>
            <a:br>
              <a:rPr lang="en-US" sz="1600" b="1"/>
            </a:br>
            <a:r>
              <a:rPr lang="en-US" sz="1600" b="1"/>
              <a:t>Frustrate their knavish tricks,</a:t>
            </a:r>
            <a:br>
              <a:rPr lang="en-US" sz="1600" b="1"/>
            </a:br>
            <a:r>
              <a:rPr lang="en-US" sz="1600" b="1"/>
              <a:t>On Thee our hopes we fix:</a:t>
            </a:r>
            <a:br>
              <a:rPr lang="en-US" sz="1600" b="1"/>
            </a:br>
            <a:r>
              <a:rPr lang="en-US" sz="1600" b="1"/>
              <a:t>God save us all!</a:t>
            </a:r>
            <a:br>
              <a:rPr lang="en-US" sz="1600" b="1"/>
            </a:br>
            <a:r>
              <a:rPr lang="en-US" sz="1600" b="1"/>
              <a:t/>
            </a:r>
            <a:br>
              <a:rPr lang="en-US" sz="1600" b="1"/>
            </a:br>
            <a:endParaRPr lang="en-US" sz="1600" b="1"/>
          </a:p>
        </p:txBody>
      </p:sp>
      <p:sp>
        <p:nvSpPr>
          <p:cNvPr id="8196" name="Rectangle 6"/>
          <p:cNvSpPr>
            <a:spLocks noChangeArrowheads="1"/>
          </p:cNvSpPr>
          <p:nvPr/>
        </p:nvSpPr>
        <p:spPr bwMode="auto">
          <a:xfrm>
            <a:off x="3962400" y="1905000"/>
            <a:ext cx="2879725" cy="366713"/>
          </a:xfrm>
          <a:prstGeom prst="rect">
            <a:avLst/>
          </a:prstGeom>
          <a:noFill/>
          <a:ln w="9525">
            <a:noFill/>
            <a:miter lim="800000"/>
            <a:headEnd/>
            <a:tailEnd/>
          </a:ln>
        </p:spPr>
        <p:txBody>
          <a:bodyPr wrap="none" anchor="ctr">
            <a:spAutoFit/>
          </a:bodyPr>
          <a:lstStyle/>
          <a:p>
            <a:r>
              <a:rPr lang="ru-RU" b="1"/>
              <a:t>Боже, храни Королеву!</a:t>
            </a:r>
            <a:r>
              <a:rPr lang="ru-RU"/>
              <a:t> </a:t>
            </a:r>
          </a:p>
        </p:txBody>
      </p:sp>
      <p:sp>
        <p:nvSpPr>
          <p:cNvPr id="8197" name="Rectangle 7"/>
          <p:cNvSpPr>
            <a:spLocks noChangeArrowheads="1"/>
          </p:cNvSpPr>
          <p:nvPr/>
        </p:nvSpPr>
        <p:spPr bwMode="auto">
          <a:xfrm>
            <a:off x="3962400" y="2514600"/>
            <a:ext cx="4779963" cy="3759200"/>
          </a:xfrm>
          <a:prstGeom prst="rect">
            <a:avLst/>
          </a:prstGeom>
          <a:noFill/>
          <a:ln w="9525">
            <a:noFill/>
            <a:miter lim="800000"/>
            <a:headEnd/>
            <a:tailEnd/>
          </a:ln>
        </p:spPr>
        <p:txBody>
          <a:bodyPr anchor="ctr">
            <a:spAutoFit/>
          </a:bodyPr>
          <a:lstStyle/>
          <a:p>
            <a:r>
              <a:rPr lang="ru-RU" sz="1600" b="1"/>
              <a:t>Боже, храни нашу великодушную Королеву,</a:t>
            </a:r>
          </a:p>
          <a:p>
            <a:r>
              <a:rPr lang="ru-RU" sz="1600" b="1"/>
              <a:t>Да здравствует наша благородная Королева,</a:t>
            </a:r>
          </a:p>
          <a:p>
            <a:r>
              <a:rPr lang="ru-RU" sz="1600" b="1"/>
              <a:t>Боже, храни Королеву:</a:t>
            </a:r>
          </a:p>
          <a:p>
            <a:r>
              <a:rPr lang="ru-RU" sz="1600" b="1"/>
              <a:t>Сделай её победоносной,</a:t>
            </a:r>
          </a:p>
          <a:p>
            <a:r>
              <a:rPr lang="ru-RU" sz="1600" b="1"/>
              <a:t>удачливой и прославленной,</a:t>
            </a:r>
          </a:p>
          <a:p>
            <a:r>
              <a:rPr lang="ru-RU" sz="1600" b="1"/>
              <a:t>Пусть она правит над нами:</a:t>
            </a:r>
          </a:p>
          <a:p>
            <a:r>
              <a:rPr lang="ru-RU" sz="1600" b="1"/>
              <a:t>Боже, храни Королеву.</a:t>
            </a:r>
          </a:p>
          <a:p>
            <a:endParaRPr lang="ru-RU" sz="1600" b="1"/>
          </a:p>
          <a:p>
            <a:r>
              <a:rPr lang="ru-RU" sz="1600" b="1"/>
              <a:t>Господь, ты наш Бог, воскресни,</a:t>
            </a:r>
          </a:p>
          <a:p>
            <a:r>
              <a:rPr lang="ru-RU" sz="1600" b="1"/>
              <a:t>Поссорь её врагов,</a:t>
            </a:r>
          </a:p>
          <a:p>
            <a:r>
              <a:rPr lang="ru-RU" sz="1600" b="1"/>
              <a:t>И заставь их проиграть.</a:t>
            </a:r>
          </a:p>
          <a:p>
            <a:r>
              <a:rPr lang="ru-RU" sz="1600" b="1"/>
              <a:t>Запутай их действия,</a:t>
            </a:r>
          </a:p>
          <a:p>
            <a:r>
              <a:rPr lang="ru-RU" sz="1600" b="1"/>
              <a:t>Сорви их подлые планы,</a:t>
            </a:r>
          </a:p>
          <a:p>
            <a:r>
              <a:rPr lang="ru-RU" sz="1600" b="1"/>
              <a:t>На тебя мы возлагаем наши надежды,</a:t>
            </a:r>
          </a:p>
          <a:p>
            <a:r>
              <a:rPr lang="ru-RU" sz="1600" b="1"/>
              <a:t>Боже, храни нас всех.</a:t>
            </a:r>
          </a:p>
        </p:txBody>
      </p:sp>
      <p:pic>
        <p:nvPicPr>
          <p:cNvPr id="8198" name="Picture 8" descr="Публикация одной из первых версий гимна в The Gentleman's Magazine, 15 октября 1745 года. Название, приведённое в оглавлении — «God save our lord the king: A new song set for two voices»"/>
          <p:cNvPicPr>
            <a:picLocks noChangeAspect="1" noChangeArrowheads="1"/>
          </p:cNvPicPr>
          <p:nvPr/>
        </p:nvPicPr>
        <p:blipFill>
          <a:blip r:embed="rId3" cstate="print"/>
          <a:srcRect/>
          <a:stretch>
            <a:fillRect/>
          </a:stretch>
        </p:blipFill>
        <p:spPr bwMode="auto">
          <a:xfrm>
            <a:off x="7086600" y="304800"/>
            <a:ext cx="1714500" cy="1943100"/>
          </a:xfrm>
          <a:prstGeom prst="rect">
            <a:avLst/>
          </a:prstGeom>
          <a:noFill/>
          <a:ln w="9525">
            <a:noFill/>
            <a:miter lim="800000"/>
            <a:headEnd/>
            <a:tailEnd/>
          </a:ln>
        </p:spPr>
      </p:pic>
      <p:sp>
        <p:nvSpPr>
          <p:cNvPr id="8199" name="Rectangle 10"/>
          <p:cNvSpPr>
            <a:spLocks noChangeArrowheads="1"/>
          </p:cNvSpPr>
          <p:nvPr/>
        </p:nvSpPr>
        <p:spPr bwMode="auto">
          <a:xfrm>
            <a:off x="609600" y="1828800"/>
            <a:ext cx="2457450" cy="366713"/>
          </a:xfrm>
          <a:prstGeom prst="rect">
            <a:avLst/>
          </a:prstGeom>
          <a:noFill/>
          <a:ln w="9525">
            <a:noFill/>
            <a:miter lim="800000"/>
            <a:headEnd/>
            <a:tailEnd/>
          </a:ln>
        </p:spPr>
        <p:txBody>
          <a:bodyPr wrap="none" anchor="ctr">
            <a:spAutoFit/>
          </a:bodyPr>
          <a:lstStyle/>
          <a:p>
            <a:r>
              <a:rPr lang="ru-RU" b="1"/>
              <a:t>God save the Queen</a:t>
            </a:r>
            <a:r>
              <a:rPr lang="ru-RU"/>
              <a:t> </a:t>
            </a:r>
          </a:p>
        </p:txBody>
      </p:sp>
      <p:pic>
        <p:nvPicPr>
          <p:cNvPr id="8200" name="Picture 12" descr="003"/>
          <p:cNvPicPr>
            <a:picLocks noChangeAspect="1" noChangeArrowheads="1" noCrop="1"/>
          </p:cNvPicPr>
          <p:nvPr/>
        </p:nvPicPr>
        <p:blipFill>
          <a:blip r:embed="rId4" cstate="print"/>
          <a:srcRect/>
          <a:stretch>
            <a:fillRect/>
          </a:stretch>
        </p:blipFill>
        <p:spPr bwMode="auto">
          <a:xfrm>
            <a:off x="381000" y="457200"/>
            <a:ext cx="1066800" cy="833438"/>
          </a:xfrm>
          <a:prstGeom prst="rect">
            <a:avLst/>
          </a:prstGeom>
          <a:noFill/>
          <a:ln w="9525">
            <a:noFill/>
            <a:miter lim="800000"/>
            <a:headEnd/>
            <a:tailEnd/>
          </a:ln>
        </p:spPr>
      </p:pic>
      <p:pic>
        <p:nvPicPr>
          <p:cNvPr id="44047" name="Gimny-Velikobritaniya_3.mp3">
            <a:hlinkClick r:id="" action="ppaction://media"/>
          </p:cNvPr>
          <p:cNvPicPr>
            <a:picLocks noRot="1" noChangeAspect="1" noChangeArrowheads="1"/>
          </p:cNvPicPr>
          <p:nvPr>
            <a:audioFile r:link="rId1"/>
          </p:nvPr>
        </p:nvPicPr>
        <p:blipFill>
          <a:blip r:embed="rId5" cstate="print"/>
          <a:srcRect/>
          <a:stretch>
            <a:fillRect/>
          </a:stretch>
        </p:blipFill>
        <p:spPr bwMode="auto">
          <a:xfrm>
            <a:off x="3200400" y="5943600"/>
            <a:ext cx="304800" cy="304800"/>
          </a:xfrm>
          <a:prstGeom prst="rect">
            <a:avLst/>
          </a:prstGeom>
          <a:noFill/>
          <a:ln w="9525">
            <a:noFill/>
            <a:miter lim="800000"/>
            <a:headEnd/>
            <a:tailEnd/>
          </a:ln>
        </p:spPr>
      </p:pic>
      <p:pic>
        <p:nvPicPr>
          <p:cNvPr id="8202" name="Picture 16" descr="rolls1"/>
          <p:cNvPicPr>
            <a:picLocks noChangeAspect="1" noChangeArrowheads="1"/>
          </p:cNvPicPr>
          <p:nvPr/>
        </p:nvPicPr>
        <p:blipFill>
          <a:blip r:embed="rId6" cstate="print"/>
          <a:srcRect/>
          <a:stretch>
            <a:fillRect/>
          </a:stretch>
        </p:blipFill>
        <p:spPr bwMode="auto">
          <a:xfrm>
            <a:off x="7467600" y="3276600"/>
            <a:ext cx="1347788" cy="16049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404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afterEffect">
                                  <p:stCondLst>
                                    <p:cond delay="0"/>
                                  </p:stCondLst>
                                  <p:childTnLst>
                                    <p:cmd type="call" cmd="playFrom(0.0)">
                                      <p:cBhvr>
                                        <p:cTn id="6" dur="31973" fill="hold"/>
                                        <p:tgtEl>
                                          <p:spTgt spid="44047"/>
                                        </p:tgtEl>
                                      </p:cBhvr>
                                    </p:cmd>
                                  </p:childTnLst>
                                </p:cTn>
                              </p:par>
                            </p:childTnLst>
                          </p:cTn>
                        </p:par>
                      </p:childTnLst>
                    </p:cTn>
                  </p:par>
                </p:childTnLst>
              </p:cTn>
              <p:nextCondLst>
                <p:cond evt="onClick" delay="0">
                  <p:tgtEl>
                    <p:spTgt spid="4404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404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4098" name="Picture 5" descr="we"/>
          <p:cNvPicPr>
            <a:picLocks noChangeAspect="1" noChangeArrowheads="1"/>
          </p:cNvPicPr>
          <p:nvPr/>
        </p:nvPicPr>
        <p:blipFill>
          <a:blip r:embed="rId3" cstate="print"/>
          <a:srcRect/>
          <a:stretch>
            <a:fillRect/>
          </a:stretch>
        </p:blipFill>
        <p:spPr bwMode="auto">
          <a:xfrm>
            <a:off x="990600" y="762000"/>
            <a:ext cx="2800350" cy="2133600"/>
          </a:xfrm>
          <a:prstGeom prst="rect">
            <a:avLst/>
          </a:prstGeom>
          <a:noFill/>
          <a:ln w="9525">
            <a:noFill/>
            <a:miter lim="800000"/>
            <a:headEnd/>
            <a:tailEnd/>
          </a:ln>
        </p:spPr>
      </p:pic>
      <p:pic>
        <p:nvPicPr>
          <p:cNvPr id="4099" name="Picture 6"/>
          <p:cNvPicPr>
            <a:picLocks noChangeAspect="1" noChangeArrowheads="1"/>
          </p:cNvPicPr>
          <p:nvPr/>
        </p:nvPicPr>
        <p:blipFill>
          <a:blip r:embed="rId4" cstate="print"/>
          <a:srcRect/>
          <a:stretch>
            <a:fillRect/>
          </a:stretch>
        </p:blipFill>
        <p:spPr bwMode="auto">
          <a:xfrm>
            <a:off x="3810000" y="762000"/>
            <a:ext cx="1676400" cy="2133600"/>
          </a:xfrm>
          <a:prstGeom prst="rect">
            <a:avLst/>
          </a:prstGeom>
          <a:noFill/>
          <a:ln w="9525">
            <a:noFill/>
            <a:miter lim="800000"/>
            <a:headEnd/>
            <a:tailEnd/>
          </a:ln>
        </p:spPr>
      </p:pic>
      <p:pic>
        <p:nvPicPr>
          <p:cNvPr id="4100" name="Picture 7"/>
          <p:cNvPicPr>
            <a:picLocks noChangeAspect="1" noChangeArrowheads="1"/>
          </p:cNvPicPr>
          <p:nvPr/>
        </p:nvPicPr>
        <p:blipFill>
          <a:blip r:embed="rId5" cstate="print"/>
          <a:srcRect/>
          <a:stretch>
            <a:fillRect/>
          </a:stretch>
        </p:blipFill>
        <p:spPr bwMode="auto">
          <a:xfrm>
            <a:off x="5486400" y="1524000"/>
            <a:ext cx="2857500" cy="1343025"/>
          </a:xfrm>
          <a:prstGeom prst="rect">
            <a:avLst/>
          </a:prstGeom>
          <a:noFill/>
          <a:ln w="9525">
            <a:noFill/>
            <a:miter lim="800000"/>
            <a:headEnd/>
            <a:tailEnd/>
          </a:ln>
        </p:spPr>
      </p:pic>
      <p:pic>
        <p:nvPicPr>
          <p:cNvPr id="4101" name="Picture 8"/>
          <p:cNvPicPr>
            <a:picLocks noChangeAspect="1" noChangeArrowheads="1"/>
          </p:cNvPicPr>
          <p:nvPr/>
        </p:nvPicPr>
        <p:blipFill>
          <a:blip r:embed="rId6" cstate="print"/>
          <a:srcRect/>
          <a:stretch>
            <a:fillRect/>
          </a:stretch>
        </p:blipFill>
        <p:spPr bwMode="auto">
          <a:xfrm>
            <a:off x="5486400" y="762000"/>
            <a:ext cx="2857500" cy="790575"/>
          </a:xfrm>
          <a:prstGeom prst="rect">
            <a:avLst/>
          </a:prstGeom>
          <a:noFill/>
          <a:ln w="9525">
            <a:noFill/>
            <a:miter lim="800000"/>
            <a:headEnd/>
            <a:tailEnd/>
          </a:ln>
        </p:spPr>
      </p:pic>
      <p:pic>
        <p:nvPicPr>
          <p:cNvPr id="4102" name="Picture 11"/>
          <p:cNvPicPr>
            <a:picLocks noChangeAspect="1" noChangeArrowheads="1"/>
          </p:cNvPicPr>
          <p:nvPr/>
        </p:nvPicPr>
        <p:blipFill>
          <a:blip r:embed="rId7" cstate="print"/>
          <a:srcRect/>
          <a:stretch>
            <a:fillRect/>
          </a:stretch>
        </p:blipFill>
        <p:spPr bwMode="auto">
          <a:xfrm>
            <a:off x="914400" y="4495800"/>
            <a:ext cx="2819400" cy="2114550"/>
          </a:xfrm>
          <a:prstGeom prst="rect">
            <a:avLst/>
          </a:prstGeom>
          <a:noFill/>
          <a:ln w="9525">
            <a:noFill/>
            <a:miter lim="800000"/>
            <a:headEnd/>
            <a:tailEnd/>
          </a:ln>
        </p:spPr>
      </p:pic>
      <p:pic>
        <p:nvPicPr>
          <p:cNvPr id="4103" name="Picture 12"/>
          <p:cNvPicPr>
            <a:picLocks noChangeAspect="1" noChangeArrowheads="1"/>
          </p:cNvPicPr>
          <p:nvPr/>
        </p:nvPicPr>
        <p:blipFill>
          <a:blip r:embed="rId8" cstate="print"/>
          <a:srcRect/>
          <a:stretch>
            <a:fillRect/>
          </a:stretch>
        </p:blipFill>
        <p:spPr bwMode="auto">
          <a:xfrm>
            <a:off x="6705600" y="2895600"/>
            <a:ext cx="1752600" cy="1165225"/>
          </a:xfrm>
          <a:prstGeom prst="rect">
            <a:avLst/>
          </a:prstGeom>
          <a:noFill/>
          <a:ln w="9525">
            <a:noFill/>
            <a:miter lim="800000"/>
            <a:headEnd/>
            <a:tailEnd/>
          </a:ln>
        </p:spPr>
      </p:pic>
      <p:pic>
        <p:nvPicPr>
          <p:cNvPr id="4104" name="Picture 13"/>
          <p:cNvPicPr>
            <a:picLocks noChangeAspect="1" noChangeArrowheads="1"/>
          </p:cNvPicPr>
          <p:nvPr/>
        </p:nvPicPr>
        <p:blipFill>
          <a:blip r:embed="rId9" cstate="print"/>
          <a:srcRect/>
          <a:stretch>
            <a:fillRect/>
          </a:stretch>
        </p:blipFill>
        <p:spPr bwMode="auto">
          <a:xfrm>
            <a:off x="381000" y="2895600"/>
            <a:ext cx="3810000" cy="1747838"/>
          </a:xfrm>
          <a:prstGeom prst="rect">
            <a:avLst/>
          </a:prstGeom>
          <a:noFill/>
          <a:ln w="9525">
            <a:noFill/>
            <a:miter lim="800000"/>
            <a:headEnd/>
            <a:tailEnd/>
          </a:ln>
        </p:spPr>
      </p:pic>
      <p:pic>
        <p:nvPicPr>
          <p:cNvPr id="4105" name="Picture 14"/>
          <p:cNvPicPr>
            <a:picLocks noChangeAspect="1" noChangeArrowheads="1"/>
          </p:cNvPicPr>
          <p:nvPr/>
        </p:nvPicPr>
        <p:blipFill>
          <a:blip r:embed="rId10" cstate="print"/>
          <a:srcRect/>
          <a:stretch>
            <a:fillRect/>
          </a:stretch>
        </p:blipFill>
        <p:spPr bwMode="auto">
          <a:xfrm>
            <a:off x="3657600" y="4038600"/>
            <a:ext cx="4943475" cy="2571750"/>
          </a:xfrm>
          <a:prstGeom prst="rect">
            <a:avLst/>
          </a:prstGeom>
          <a:noFill/>
          <a:ln w="9525">
            <a:noFill/>
            <a:miter lim="800000"/>
            <a:headEnd/>
            <a:tailEnd/>
          </a:ln>
        </p:spPr>
      </p:pic>
      <p:pic>
        <p:nvPicPr>
          <p:cNvPr id="4106" name="Picture 16"/>
          <p:cNvPicPr>
            <a:picLocks noChangeAspect="1" noChangeArrowheads="1"/>
          </p:cNvPicPr>
          <p:nvPr/>
        </p:nvPicPr>
        <p:blipFill>
          <a:blip r:embed="rId11" cstate="print"/>
          <a:srcRect/>
          <a:stretch>
            <a:fillRect/>
          </a:stretch>
        </p:blipFill>
        <p:spPr bwMode="auto">
          <a:xfrm>
            <a:off x="4343400" y="2667000"/>
            <a:ext cx="2057400" cy="139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6096000" y="2667000"/>
            <a:ext cx="2828925" cy="3867150"/>
          </a:xfrm>
          <a:prstGeom prst="rect">
            <a:avLst/>
          </a:prstGeom>
          <a:noFill/>
          <a:ln w="9525">
            <a:noFill/>
            <a:miter lim="800000"/>
            <a:headEnd/>
            <a:tailEnd/>
          </a:ln>
        </p:spPr>
      </p:pic>
      <p:pic>
        <p:nvPicPr>
          <p:cNvPr id="20483" name="Picture 3" descr="gb_simvolika2"/>
          <p:cNvPicPr>
            <a:picLocks noChangeAspect="1" noChangeArrowheads="1"/>
          </p:cNvPicPr>
          <p:nvPr/>
        </p:nvPicPr>
        <p:blipFill>
          <a:blip r:embed="rId4" cstate="print"/>
          <a:srcRect/>
          <a:stretch>
            <a:fillRect/>
          </a:stretch>
        </p:blipFill>
        <p:spPr bwMode="auto">
          <a:xfrm>
            <a:off x="533400" y="381000"/>
            <a:ext cx="1905000" cy="2809875"/>
          </a:xfrm>
          <a:prstGeom prst="rect">
            <a:avLst/>
          </a:prstGeom>
          <a:noFill/>
          <a:ln w="9525">
            <a:noFill/>
            <a:miter lim="800000"/>
            <a:headEnd/>
            <a:tailEnd/>
          </a:ln>
        </p:spPr>
      </p:pic>
      <p:pic>
        <p:nvPicPr>
          <p:cNvPr id="20484" name="Picture 4"/>
          <p:cNvPicPr>
            <a:picLocks noChangeAspect="1" noChangeArrowheads="1"/>
          </p:cNvPicPr>
          <p:nvPr/>
        </p:nvPicPr>
        <p:blipFill>
          <a:blip r:embed="rId5" cstate="print"/>
          <a:srcRect/>
          <a:stretch>
            <a:fillRect/>
          </a:stretch>
        </p:blipFill>
        <p:spPr bwMode="auto">
          <a:xfrm>
            <a:off x="228600" y="3886200"/>
            <a:ext cx="2514600" cy="2389188"/>
          </a:xfrm>
          <a:prstGeom prst="rect">
            <a:avLst/>
          </a:prstGeom>
          <a:noFill/>
          <a:ln w="9525">
            <a:noFill/>
            <a:miter lim="800000"/>
            <a:headEnd/>
            <a:tailEnd/>
          </a:ln>
        </p:spPr>
      </p:pic>
      <p:pic>
        <p:nvPicPr>
          <p:cNvPr id="20485" name="Picture 6" descr="41"/>
          <p:cNvPicPr>
            <a:picLocks noChangeAspect="1" noChangeArrowheads="1" noCrop="1"/>
          </p:cNvPicPr>
          <p:nvPr/>
        </p:nvPicPr>
        <p:blipFill>
          <a:blip r:embed="rId6" cstate="print"/>
          <a:srcRect/>
          <a:stretch>
            <a:fillRect/>
          </a:stretch>
        </p:blipFill>
        <p:spPr bwMode="auto">
          <a:xfrm>
            <a:off x="3886200" y="3810000"/>
            <a:ext cx="1085850" cy="1085850"/>
          </a:xfrm>
          <a:prstGeom prst="rect">
            <a:avLst/>
          </a:prstGeom>
          <a:noFill/>
          <a:ln w="9525">
            <a:noFill/>
            <a:miter lim="800000"/>
            <a:headEnd/>
            <a:tailEnd/>
          </a:ln>
        </p:spPr>
      </p:pic>
      <p:pic>
        <p:nvPicPr>
          <p:cNvPr id="20486" name="Picture 7" descr="108"/>
          <p:cNvPicPr>
            <a:picLocks noChangeAspect="1" noChangeArrowheads="1" noCrop="1"/>
          </p:cNvPicPr>
          <p:nvPr/>
        </p:nvPicPr>
        <p:blipFill>
          <a:blip r:embed="rId7" cstate="print"/>
          <a:srcRect/>
          <a:stretch>
            <a:fillRect/>
          </a:stretch>
        </p:blipFill>
        <p:spPr bwMode="auto">
          <a:xfrm>
            <a:off x="2895600" y="4572000"/>
            <a:ext cx="1076325" cy="1828800"/>
          </a:xfrm>
          <a:prstGeom prst="rect">
            <a:avLst/>
          </a:prstGeom>
          <a:noFill/>
          <a:ln w="9525">
            <a:noFill/>
            <a:miter lim="800000"/>
            <a:headEnd/>
            <a:tailEnd/>
          </a:ln>
        </p:spPr>
      </p:pic>
      <p:pic>
        <p:nvPicPr>
          <p:cNvPr id="20487" name="Picture 8" descr="581"/>
          <p:cNvPicPr>
            <a:picLocks noChangeAspect="1" noChangeArrowheads="1" noCrop="1"/>
          </p:cNvPicPr>
          <p:nvPr/>
        </p:nvPicPr>
        <p:blipFill>
          <a:blip r:embed="rId8" cstate="print"/>
          <a:srcRect/>
          <a:stretch>
            <a:fillRect/>
          </a:stretch>
        </p:blipFill>
        <p:spPr bwMode="auto">
          <a:xfrm>
            <a:off x="4724400" y="4191000"/>
            <a:ext cx="1104900" cy="971550"/>
          </a:xfrm>
          <a:prstGeom prst="rect">
            <a:avLst/>
          </a:prstGeom>
          <a:noFill/>
          <a:ln w="9525">
            <a:noFill/>
            <a:miter lim="800000"/>
            <a:headEnd/>
            <a:tailEnd/>
          </a:ln>
        </p:spPr>
      </p:pic>
      <p:pic>
        <p:nvPicPr>
          <p:cNvPr id="20488" name="Picture 10" descr="155"/>
          <p:cNvPicPr>
            <a:picLocks noChangeAspect="1" noChangeArrowheads="1" noCrop="1"/>
          </p:cNvPicPr>
          <p:nvPr/>
        </p:nvPicPr>
        <p:blipFill>
          <a:blip r:embed="rId9" cstate="print"/>
          <a:srcRect/>
          <a:stretch>
            <a:fillRect/>
          </a:stretch>
        </p:blipFill>
        <p:spPr bwMode="auto">
          <a:xfrm rot="-3511187">
            <a:off x="4095750" y="5276850"/>
            <a:ext cx="1057275" cy="1323975"/>
          </a:xfrm>
          <a:prstGeom prst="rect">
            <a:avLst/>
          </a:prstGeom>
          <a:noFill/>
          <a:ln w="9525">
            <a:noFill/>
            <a:miter lim="800000"/>
            <a:headEnd/>
            <a:tailEnd/>
          </a:ln>
        </p:spPr>
      </p:pic>
      <p:pic>
        <p:nvPicPr>
          <p:cNvPr id="20489" name="Picture 11" descr="03"/>
          <p:cNvPicPr>
            <a:picLocks noChangeAspect="1" noChangeArrowheads="1"/>
          </p:cNvPicPr>
          <p:nvPr/>
        </p:nvPicPr>
        <p:blipFill>
          <a:blip r:embed="rId10" cstate="print"/>
          <a:srcRect/>
          <a:stretch>
            <a:fillRect/>
          </a:stretch>
        </p:blipFill>
        <p:spPr bwMode="auto">
          <a:xfrm>
            <a:off x="5334000" y="457200"/>
            <a:ext cx="3228975" cy="1400175"/>
          </a:xfrm>
          <a:prstGeom prst="rect">
            <a:avLst/>
          </a:prstGeom>
          <a:noFill/>
          <a:ln w="9525">
            <a:noFill/>
            <a:miter lim="800000"/>
            <a:headEnd/>
            <a:tailEnd/>
          </a:ln>
        </p:spPr>
      </p:pic>
      <p:pic>
        <p:nvPicPr>
          <p:cNvPr id="20490" name="Picture 13" descr="bok"/>
          <p:cNvPicPr>
            <a:picLocks noChangeAspect="1" noChangeArrowheads="1"/>
          </p:cNvPicPr>
          <p:nvPr/>
        </p:nvPicPr>
        <p:blipFill>
          <a:blip r:embed="rId11" cstate="print"/>
          <a:srcRect/>
          <a:stretch>
            <a:fillRect/>
          </a:stretch>
        </p:blipFill>
        <p:spPr bwMode="auto">
          <a:xfrm>
            <a:off x="5334000" y="1981200"/>
            <a:ext cx="2381250" cy="952500"/>
          </a:xfrm>
          <a:prstGeom prst="rect">
            <a:avLst/>
          </a:prstGeom>
          <a:noFill/>
          <a:ln w="9525">
            <a:noFill/>
            <a:miter lim="800000"/>
            <a:headEnd/>
            <a:tailEnd/>
          </a:ln>
        </p:spPr>
      </p:pic>
      <p:pic>
        <p:nvPicPr>
          <p:cNvPr id="20491" name="Picture 15" descr="ImgDeliver"/>
          <p:cNvPicPr>
            <a:picLocks noChangeAspect="1" noChangeArrowheads="1"/>
          </p:cNvPicPr>
          <p:nvPr/>
        </p:nvPicPr>
        <p:blipFill>
          <a:blip r:embed="rId12" cstate="print"/>
          <a:srcRect/>
          <a:stretch>
            <a:fillRect/>
          </a:stretch>
        </p:blipFill>
        <p:spPr bwMode="auto">
          <a:xfrm>
            <a:off x="2819400" y="476250"/>
            <a:ext cx="2133600" cy="1600200"/>
          </a:xfrm>
          <a:prstGeom prst="rect">
            <a:avLst/>
          </a:prstGeom>
          <a:noFill/>
          <a:ln w="9525">
            <a:noFill/>
            <a:miter lim="800000"/>
            <a:headEnd/>
            <a:tailEnd/>
          </a:ln>
        </p:spPr>
      </p:pic>
      <p:pic>
        <p:nvPicPr>
          <p:cNvPr id="20492" name="Picture 17" descr="london_7"/>
          <p:cNvPicPr>
            <a:picLocks noChangeAspect="1" noChangeArrowheads="1"/>
          </p:cNvPicPr>
          <p:nvPr/>
        </p:nvPicPr>
        <p:blipFill>
          <a:blip r:embed="rId13" cstate="print"/>
          <a:srcRect/>
          <a:stretch>
            <a:fillRect/>
          </a:stretch>
        </p:blipFill>
        <p:spPr bwMode="auto">
          <a:xfrm>
            <a:off x="3048000" y="2438400"/>
            <a:ext cx="1714500" cy="1135063"/>
          </a:xfrm>
          <a:prstGeom prst="rect">
            <a:avLst/>
          </a:prstGeom>
          <a:noFill/>
          <a:ln w="9525">
            <a:noFill/>
            <a:miter lim="800000"/>
            <a:headEnd/>
            <a:tailEnd/>
          </a:ln>
        </p:spPr>
      </p:pic>
      <p:sp>
        <p:nvSpPr>
          <p:cNvPr id="63507" name="Rectangle 19"/>
          <p:cNvSpPr>
            <a:spLocks noChangeArrowheads="1"/>
          </p:cNvSpPr>
          <p:nvPr/>
        </p:nvSpPr>
        <p:spPr bwMode="auto">
          <a:xfrm>
            <a:off x="228600" y="6521450"/>
            <a:ext cx="184150" cy="336550"/>
          </a:xfrm>
          <a:prstGeom prst="rect">
            <a:avLst/>
          </a:prstGeom>
          <a:noFill/>
          <a:ln w="9525">
            <a:noFill/>
            <a:miter lim="800000"/>
            <a:headEnd/>
            <a:tailEnd/>
          </a:ln>
        </p:spPr>
        <p:txBody>
          <a:bodyPr wrap="none">
            <a:spAutoFit/>
          </a:bodyPr>
          <a:lstStyle/>
          <a:p>
            <a:endParaRPr lang="ru-RU"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nodePh="1">
                                  <p:stCondLst>
                                    <p:cond delay="0"/>
                                  </p:stCondLst>
                                  <p:endCondLst>
                                    <p:cond evt="begin" delay="0">
                                      <p:tn val="5"/>
                                    </p:cond>
                                  </p:endCondLst>
                                  <p:childTnLst>
                                    <p:set>
                                      <p:cBhvr>
                                        <p:cTn id="6" dur="1" fill="hold">
                                          <p:stCondLst>
                                            <p:cond delay="0"/>
                                          </p:stCondLst>
                                        </p:cTn>
                                        <p:tgtEl>
                                          <p:spTgt spid="63507">
                                            <p:txEl>
                                              <p:pRg st="0" end="0"/>
                                            </p:txEl>
                                          </p:spTgt>
                                        </p:tgtEl>
                                        <p:attrNameLst>
                                          <p:attrName>style.visibility</p:attrName>
                                        </p:attrNameLst>
                                      </p:cBhvr>
                                      <p:to>
                                        <p:strVal val="visible"/>
                                      </p:to>
                                    </p:set>
                                    <p:anim calcmode="lin" valueType="num">
                                      <p:cBhvr additive="base">
                                        <p:cTn id="7" dur="5000" fill="hold"/>
                                        <p:tgtEl>
                                          <p:spTgt spid="63507">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6350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19894130">
            <a:off x="-1000236" y="2053614"/>
            <a:ext cx="11425987" cy="2666727"/>
          </a:xfrm>
        </p:spPr>
        <p:txBody>
          <a:bodyPr>
            <a:noAutofit/>
          </a:bodyPr>
          <a:lstStyle/>
          <a:p>
            <a:r>
              <a:rPr lang="en-US" sz="7200" b="1" dirty="0" smtClean="0">
                <a:solidFill>
                  <a:srgbClr val="FFFF00"/>
                </a:solidFill>
                <a:latin typeface="Berlin Sans FB Demi" pitchFamily="34" charset="0"/>
              </a:rPr>
              <a:t>Thank you for your attention!</a:t>
            </a:r>
            <a:endParaRPr lang="ru-RU" sz="7200" b="1" dirty="0">
              <a:solidFill>
                <a:srgbClr val="FFFF00"/>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73</TotalTime>
  <Words>251</Words>
  <Application>Microsoft Office PowerPoint</Application>
  <PresentationFormat>Экран (4:3)</PresentationFormat>
  <Paragraphs>35</Paragraphs>
  <Slides>11</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 Презентация для кружка «Юный лингвист» 7 класс </vt:lpstr>
      <vt:lpstr>English Speaking Countries</vt:lpstr>
      <vt:lpstr>The United Kingdom of Great Britain and Northern Ireland is situated on the British Isles. The British Isles consist of two large islands, Great Britain and Ireland, and above five thousand small islands. Their total area is over 315 000 square kilometers. The United Kingdom is made up of four countries: England, Scotland, Wales and Northern Ireland. Their capitals are London, Edinburgh, Cardiff and Belfast respectively. </vt:lpstr>
      <vt:lpstr>Parts of GB and their capitals</vt:lpstr>
      <vt:lpstr>The UK is one of the world’s smallest countries. The population of the country is over 87 million and about 80% of it is urban. The UK is highly developed industrial country.  </vt:lpstr>
      <vt:lpstr>Слайд 6</vt:lpstr>
      <vt:lpstr>Слайд 7</vt:lpstr>
      <vt:lpstr>Слайд 8</vt:lpstr>
      <vt:lpstr>Слайд 9</vt:lpstr>
      <vt:lpstr>Слайд 10</vt:lpstr>
      <vt:lpstr>Thank you for your attention!</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8</cp:revision>
  <dcterms:created xsi:type="dcterms:W3CDTF">2017-09-24T04:34:28Z</dcterms:created>
  <dcterms:modified xsi:type="dcterms:W3CDTF">2017-11-02T14:00:50Z</dcterms:modified>
</cp:coreProperties>
</file>