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69" r:id="rId3"/>
    <p:sldId id="259" r:id="rId4"/>
    <p:sldId id="267" r:id="rId5"/>
    <p:sldId id="268" r:id="rId6"/>
    <p:sldId id="260" r:id="rId7"/>
    <p:sldId id="261" r:id="rId8"/>
    <p:sldId id="263" r:id="rId9"/>
    <p:sldId id="257" r:id="rId10"/>
    <p:sldId id="270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42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9C7428-F845-4C5D-A220-4D7A13FB3B7A}" type="datetimeFigureOut">
              <a:rPr lang="ru-RU"/>
              <a:pPr>
                <a:defRPr/>
              </a:pPr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FA6BB-8DA6-4C8B-ADC5-B28F91176A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wipe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43CABA-2AE7-439B-A2C4-9A6B5E206AB4}" type="datetimeFigureOut">
              <a:rPr lang="ru-RU"/>
              <a:pPr>
                <a:defRPr/>
              </a:pPr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880FE-E4B3-424D-A137-4AA2BE7D20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wipe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46B7A-731B-4D39-9053-13423F6076D7}" type="datetimeFigureOut">
              <a:rPr lang="ru-RU"/>
              <a:pPr>
                <a:defRPr/>
              </a:pPr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A8BD4-A80E-4B94-8A5E-392E3C41E2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wipe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D2D54-D374-4612-9842-8E3E3908217E}" type="datetimeFigureOut">
              <a:rPr lang="ru-RU"/>
              <a:pPr>
                <a:defRPr/>
              </a:pPr>
              <a:t>01.11.2017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C9870-73CF-41D2-8DB2-648C6CF83F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wipe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29913-20C9-435F-9812-2177757D374E}" type="datetimeFigureOut">
              <a:rPr lang="ru-RU"/>
              <a:pPr>
                <a:defRPr/>
              </a:pPr>
              <a:t>01.11.2017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66EB4-FCE4-406F-860D-0559CE83A7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wipe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5BCBD-85B4-42F2-A341-ED4A605C4569}" type="datetimeFigureOut">
              <a:rPr lang="ru-RU"/>
              <a:pPr>
                <a:defRPr/>
              </a:pPr>
              <a:t>01.11.2017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6F933-72D4-4AA3-A5E9-F9A75EBAF2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wipe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217C1-6DE1-4560-BBB1-4223CB357100}" type="datetimeFigureOut">
              <a:rPr lang="ru-RU"/>
              <a:pPr>
                <a:defRPr/>
              </a:pPr>
              <a:t>01.11.2017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0943D-D55C-4081-B8A8-F426EE8901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wipe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F1464-7A84-4659-8CF0-BDF20AFD038E}" type="datetimeFigureOut">
              <a:rPr lang="ru-RU"/>
              <a:pPr>
                <a:defRPr/>
              </a:pPr>
              <a:t>01.11.2017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38C897-77B6-44CE-BA25-E4523A535B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wipe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34CDC-9600-4D4C-B3E9-D334B234D5BD}" type="datetimeFigureOut">
              <a:rPr lang="ru-RU"/>
              <a:pPr>
                <a:defRPr/>
              </a:pPr>
              <a:t>01.11.2017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5B485-A4D0-46E4-BA41-6A4DBF4575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wipe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7C0318-9226-4327-BDD8-23E8EB178FFE}" type="datetimeFigureOut">
              <a:rPr lang="ru-RU"/>
              <a:pPr>
                <a:defRPr/>
              </a:pPr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2BC1E-E8BD-443E-A7CC-C2C8ED675D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wipe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AF0FC-E0FB-4D1F-92A5-D475A12E31EB}" type="datetimeFigureOut">
              <a:rPr lang="ru-RU"/>
              <a:pPr>
                <a:defRPr/>
              </a:pPr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4163E-FF8C-49E7-9793-A2DE61AFBD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Click="0" advTm="6000">
    <p:wipe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A63B1F-A7AB-43A4-BDAC-2577F7D9625C}" type="datetimeFigureOut">
              <a:rPr lang="ru-RU"/>
              <a:pPr>
                <a:defRPr/>
              </a:pPr>
              <a:t>01.11.2017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38D7994-BB4F-4303-B610-FBF7D12158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wipe/>
    <p:sndAc>
      <p:stSnd>
        <p:snd r:embed="rId13" name="chimes.wav"/>
      </p:stSnd>
    </p:sndAc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22531" name="Rectang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smtClean="0">
              <a:solidFill>
                <a:schemeClr val="tx1"/>
              </a:solidFill>
            </a:endParaRPr>
          </a:p>
        </p:txBody>
      </p:sp>
      <p:pic>
        <p:nvPicPr>
          <p:cNvPr id="22532" name="Picture 2" descr="C:\Documents and Settings\User\Рабочий стол\анимации\ramka-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827088" y="1557338"/>
            <a:ext cx="8051800" cy="459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ru-RU" sz="3200" b="1"/>
              <a:t>Презентация </a:t>
            </a:r>
          </a:p>
          <a:p>
            <a:pPr algn="ctr"/>
            <a:r>
              <a:rPr lang="ru-RU" sz="3200" b="1"/>
              <a:t>«Семья и ее традиции» </a:t>
            </a:r>
          </a:p>
          <a:p>
            <a:pPr algn="ctr"/>
            <a:endParaRPr lang="kk-KZ" sz="3200" b="1"/>
          </a:p>
          <a:p>
            <a:pPr algn="ctr"/>
            <a:endParaRPr lang="kk-KZ" sz="3200" b="1"/>
          </a:p>
          <a:p>
            <a:pPr algn="ctr"/>
            <a:endParaRPr lang="kk-KZ" sz="3200" b="1"/>
          </a:p>
          <a:p>
            <a:pPr algn="ctr"/>
            <a:endParaRPr lang="kk-KZ" sz="3200" b="1"/>
          </a:p>
          <a:p>
            <a:pPr algn="ctr"/>
            <a:endParaRPr lang="ru-RU" sz="3200" b="1"/>
          </a:p>
          <a:p>
            <a:pPr algn="ctr"/>
            <a:r>
              <a:rPr lang="ru-RU" sz="2400"/>
              <a:t>Подготовила воспитанница мини- центра «Балдырған»</a:t>
            </a:r>
          </a:p>
          <a:p>
            <a:pPr algn="ctr"/>
            <a:r>
              <a:rPr lang="ru-RU" sz="2400"/>
              <a:t> КГУ «Александровская основная школа»</a:t>
            </a:r>
          </a:p>
          <a:p>
            <a:pPr algn="ctr"/>
            <a:r>
              <a:rPr lang="ru-RU" sz="2400"/>
              <a:t>Воспитатель: Оспанова Багила Каркеновна</a:t>
            </a:r>
          </a:p>
        </p:txBody>
      </p:sp>
    </p:spTree>
  </p:cSld>
  <p:clrMapOvr>
    <a:masterClrMapping/>
  </p:clrMapOvr>
  <p:transition spd="slow" advClick="0" advTm="6000">
    <p:wip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C:\Documents and Settings\User\Рабочий стол\анимации\ramka-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187450" y="337418"/>
            <a:ext cx="3155759" cy="482453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  <p:sp>
        <p:nvSpPr>
          <p:cNvPr id="4" name="Прямоугольник 3"/>
          <p:cNvSpPr/>
          <p:nvPr/>
        </p:nvSpPr>
        <p:spPr>
          <a:xfrm>
            <a:off x="2561047" y="1052736"/>
            <a:ext cx="6593408" cy="50783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Меня зовут Аида.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Мне пять лет.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Я представляю Вам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Моей семьи портрет.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6000">
    <p:wip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Documents and Settings\User\Рабочий стол\анимации\ramka-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9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H:\фото сегодня\20171030_22323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/>
            </a:extLst>
          </a:blip>
          <a:srcRect t="30103" b="14227"/>
          <a:stretch/>
        </p:blipFill>
        <p:spPr bwMode="auto">
          <a:xfrm>
            <a:off x="5724128" y="3238380"/>
            <a:ext cx="3001933" cy="296452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/>
          </a:extLst>
        </p:spPr>
      </p:pic>
      <p:pic>
        <p:nvPicPr>
          <p:cNvPr id="4099" name="Picture 3" descr="H:\фото сегодня\20171030_17154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95536" y="1700808"/>
            <a:ext cx="3062090" cy="447655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/>
          </a:extLst>
        </p:spPr>
      </p:pic>
      <p:sp>
        <p:nvSpPr>
          <p:cNvPr id="14345" name="Rectangle 9"/>
          <p:cNvSpPr>
            <a:spLocks noChangeArrowheads="1"/>
          </p:cNvSpPr>
          <p:nvPr/>
        </p:nvSpPr>
        <p:spPr bwMode="auto">
          <a:xfrm>
            <a:off x="2916238" y="1219200"/>
            <a:ext cx="4268787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ru-RU"/>
              <a:t>Он целый день в заботе и труде.</a:t>
            </a:r>
          </a:p>
          <a:p>
            <a:pPr algn="ctr"/>
            <a:r>
              <a:rPr lang="ru-RU"/>
              <a:t>Он ласковый и добрый</a:t>
            </a:r>
          </a:p>
          <a:p>
            <a:pPr algn="ctr"/>
            <a:r>
              <a:rPr lang="ru-RU"/>
              <a:t>Внимательный и нежный,</a:t>
            </a:r>
          </a:p>
          <a:p>
            <a:pPr algn="ctr"/>
            <a:r>
              <a:rPr lang="ru-RU"/>
              <a:t>Он как скала надежный</a:t>
            </a:r>
          </a:p>
          <a:p>
            <a:pPr algn="ctr"/>
            <a:r>
              <a:rPr lang="ru-RU"/>
              <a:t>Он папа. Моего </a:t>
            </a:r>
            <a:r>
              <a:rPr lang="kk-KZ"/>
              <a:t>әке в мире лучше нет!</a:t>
            </a:r>
          </a:p>
        </p:txBody>
      </p:sp>
    </p:spTree>
  </p:cSld>
  <p:clrMapOvr>
    <a:masterClrMapping/>
  </p:clrMapOvr>
  <p:transition spd="slow" advClick="0" advTm="6000">
    <p:wip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C:\Documents and Settings\User\Рабочий стол\анимации\ramka-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547664" y="4437112"/>
            <a:ext cx="6872331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Мамочка моя, как люблю тебя я!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Ты любишь готовить,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Мыть, шить, убирать и стирать.</a:t>
            </a:r>
            <a:endParaRPr lang="ru-RU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4" name="Picture 8" descr="20170131_21335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323528" y="438983"/>
            <a:ext cx="5029200" cy="283527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/>
          </a:extLst>
        </p:spPr>
      </p:pic>
      <p:pic>
        <p:nvPicPr>
          <p:cNvPr id="5" name="Picture 6" descr="20170131_20494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211960" y="1892465"/>
            <a:ext cx="4648200" cy="261937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/>
          </a:extLst>
        </p:spPr>
      </p:pic>
    </p:spTree>
  </p:cSld>
  <p:clrMapOvr>
    <a:masterClrMapping/>
  </p:clrMapOvr>
  <p:transition spd="slow" advClick="0" advTm="6000">
    <p:wip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C:\Documents and Settings\User\Рабочий стол\анимации\ramka-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37031" y="332656"/>
            <a:ext cx="8669938" cy="63401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Мы с Кариной любим тебе помогать.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Мы скушаем все, что ты приготовишь,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Любим обновки носить и в доме уютном жить.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054" name="Picture 6" descr="H:\фото сегодня\20171030_23062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908050"/>
            <a:ext cx="7489825" cy="37353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 advClick="0" advTm="6000">
    <p:wip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C:\Documents and Settings\User\Рабочий стол\анимации\ramka-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875" y="-46038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602889" y="692696"/>
            <a:ext cx="7905755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В нашей семье традиций не счесть: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Любим мы гостей принимать, и в гостях у друзей бывать.</a:t>
            </a:r>
            <a:endParaRPr lang="ru-RU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2298344" y="1523693"/>
            <a:ext cx="6210300" cy="48752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/>
            <a:ext uri="{91240B29-F687-4F45-9708-019B960494DF}"/>
            <a:ext uri="{AF507438-7753-43E0-B8FC-AC1667EBCBE1}"/>
          </a:extLst>
        </p:spPr>
      </p:pic>
    </p:spTree>
  </p:cSld>
  <p:clrMapOvr>
    <a:masterClrMapping/>
  </p:clrMapOvr>
  <p:transition spd="slow" advClick="0" advTm="6000">
    <p:wip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C:\Documents and Settings\User\Рабочий стол\анимации\ramka-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563888" y="5301208"/>
            <a:ext cx="5287024" cy="12003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По утрам мы по порядку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вместе делаем зарядку</a:t>
            </a:r>
            <a:endParaRPr lang="ru-RU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3074" name="Picture 2" descr="H:\фото сегодня\20171030_2225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39552" y="757955"/>
            <a:ext cx="7164288" cy="40386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 advClick="0" advTm="6000">
    <p:wip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C:\Documents and Settings\User\Рабочий стол\анимации\ramka-1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5" descr="H:\фото сегодня\149805573512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22875" y="1125538"/>
            <a:ext cx="3705225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23528" y="332656"/>
            <a:ext cx="5040098" cy="230832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Путешествуем по миру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Были в Альпах и Бали.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Но, прекрасней Астаны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В целом мире не нашли</a:t>
            </a:r>
            <a:endParaRPr lang="ru-RU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9460" name="Picture 2" descr="H:\фото сегодня\20170622_14003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0200" y="3789363"/>
            <a:ext cx="4787900" cy="269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4" descr="H:\фото сегодня\20170622_153942.jpg"/>
          <p:cNvPicPr>
            <a:picLocks noChangeAspect="1" noChangeArrowheads="1"/>
          </p:cNvPicPr>
          <p:nvPr/>
        </p:nvPicPr>
        <p:blipFill>
          <a:blip r:embed="rId6"/>
          <a:srcRect t="26608"/>
          <a:stretch>
            <a:fillRect/>
          </a:stretch>
        </p:blipFill>
        <p:spPr bwMode="auto">
          <a:xfrm>
            <a:off x="900113" y="2565400"/>
            <a:ext cx="2724150" cy="354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wip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H:\1-we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988" y="2222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ердце 2"/>
          <p:cNvSpPr/>
          <p:nvPr/>
        </p:nvSpPr>
        <p:spPr>
          <a:xfrm>
            <a:off x="4859338" y="1268413"/>
            <a:ext cx="4392612" cy="4537075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2204864"/>
            <a:ext cx="5174287" cy="206210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Наша семья –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это любовь!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Мы вместе и это прекрасно!!!</a:t>
            </a:r>
            <a:endParaRPr lang="ru-RU" sz="3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6000">
    <p:wip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2" descr="C:\Documents and Settings\Администратор\Мои документы\анимационные картинки\книга1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000" y="188913"/>
            <a:ext cx="8640763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827584" y="3717032"/>
            <a:ext cx="3363421" cy="230832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Презентацию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подготовила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Оспанова</a:t>
            </a: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 Аида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И ее семья</a:t>
            </a:r>
            <a:endParaRPr lang="ru-RU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79712" y="260648"/>
            <a:ext cx="6907660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Спасибо за внимание!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 advTm="6000">
    <p:wipe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</TotalTime>
  <Words>44</Words>
  <Application>Microsoft Office PowerPoint</Application>
  <PresentationFormat>Экран (4:3)</PresentationFormat>
  <Paragraphs>15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Calibri</vt:lpstr>
      <vt:lpstr>Arial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Mihsanya</dc:creator>
  <cp:lastModifiedBy>Windows User</cp:lastModifiedBy>
  <cp:revision>9</cp:revision>
  <dcterms:created xsi:type="dcterms:W3CDTF">2017-10-31T06:45:34Z</dcterms:created>
  <dcterms:modified xsi:type="dcterms:W3CDTF">2017-11-01T03:56:11Z</dcterms:modified>
</cp:coreProperties>
</file>