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66" r:id="rId4"/>
    <p:sldId id="267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79F6F5"/>
    <a:srgbClr val="FDE9FA"/>
    <a:srgbClr val="FDE9F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-1860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D7E951-6044-40F2-B85C-51824BC1DE29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91C4D-724B-4079-8764-6149868E16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FEA7AF-F561-42A6-9638-509A2D839139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23305-B978-4553-A0FF-BDCBB9A280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0"/>
            <a:ext cx="5715040" cy="178510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>
                <a:gd name="adj" fmla="val 17239"/>
              </a:avLst>
            </a:prstTxWarp>
            <a:spAutoFit/>
          </a:bodyPr>
          <a:lstStyle/>
          <a:p>
            <a:pPr algn="ctr"/>
            <a:endParaRPr lang="ru-RU" sz="44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307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Изложение</a:t>
            </a:r>
            <a:endParaRPr lang="ru-RU" sz="307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 descr="C:\Documents and Settings\Admin\Мои документы\Мои рисунки\рамки сказочные детские\1239474541_zverjushka-s-ramkojj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1756759"/>
            <a:ext cx="3214710" cy="449609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rot="20937570">
            <a:off x="4313438" y="4138920"/>
            <a:ext cx="806583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79F6F5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?</a:t>
            </a:r>
            <a:endParaRPr lang="ru-RU" sz="6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79F6F5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58840" y="428604"/>
            <a:ext cx="5248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Отгадай загадку.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1785926"/>
            <a:ext cx="621510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Сердитый недотрога.</a:t>
            </a:r>
          </a:p>
          <a:p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Живёт в глуши лесной.</a:t>
            </a:r>
          </a:p>
          <a:p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Иголок очень много,</a:t>
            </a:r>
          </a:p>
          <a:p>
            <a:r>
              <a:rPr lang="ru-RU" sz="4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И нитки – ни одной.</a:t>
            </a:r>
            <a:endParaRPr lang="ru-RU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367587" y="489192"/>
            <a:ext cx="6204809" cy="465432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428992" y="5286388"/>
            <a:ext cx="17604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Ё</a:t>
            </a:r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жик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0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42844" y="714356"/>
            <a:ext cx="8893175" cy="148431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800" b="1" dirty="0" smtClean="0"/>
              <a:t>Ежи ловят различных жуков и их личинок, клопов, гусениц, бабочек. Охотятся также на мышей и полёвок.</a:t>
            </a:r>
            <a:r>
              <a:rPr lang="ru-RU" sz="2400" b="1" dirty="0" smtClean="0"/>
              <a:t> </a:t>
            </a:r>
          </a:p>
        </p:txBody>
      </p:sp>
      <p:pic>
        <p:nvPicPr>
          <p:cNvPr id="26627" name="Picture 1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28794" y="2214554"/>
            <a:ext cx="5572095" cy="4179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9885" name="Rectangle 13"/>
          <p:cNvSpPr>
            <a:spLocks noChangeArrowheads="1"/>
          </p:cNvSpPr>
          <p:nvPr/>
        </p:nvSpPr>
        <p:spPr bwMode="auto">
          <a:xfrm>
            <a:off x="149225" y="5746750"/>
            <a:ext cx="89646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28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43042" y="214290"/>
            <a:ext cx="57142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Чем питается ёж?</a:t>
            </a:r>
            <a:endParaRPr lang="ru-RU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les_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142984"/>
            <a:ext cx="7310248" cy="5068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1071538" y="285728"/>
            <a:ext cx="7643866" cy="1143000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Голодный ёж может поймать и гадюку, яд которой для него почти не опасен.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02916" y="214290"/>
            <a:ext cx="305404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79F6F5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Ёжик.</a:t>
            </a:r>
            <a:endParaRPr lang="ru-RU" sz="8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79F6F5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714488"/>
            <a:ext cx="9188028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Дедушка подарил детям </a:t>
            </a:r>
          </a:p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ёжика. Летом он жил в сенях.</a:t>
            </a:r>
          </a:p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Зимой ёж уснул в норе. При-</a:t>
            </a:r>
          </a:p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дёт ёжик весной голодный.</a:t>
            </a:r>
          </a:p>
          <a:p>
            <a:r>
              <a:rPr lang="ru-RU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Берегитесь, мыши!</a:t>
            </a:r>
            <a:endParaRPr lang="ru-RU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00166" y="214290"/>
            <a:ext cx="5911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Ответь </a:t>
            </a:r>
            <a:r>
              <a:rPr lang="ru-RU" sz="5400" b="0" cap="none" spc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 вопросы:</a:t>
            </a:r>
            <a:endParaRPr lang="ru-RU" sz="54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0070C0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69731" y="2428868"/>
            <a:ext cx="60465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   Где ёж жил летом?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1" y="1142984"/>
            <a:ext cx="88582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 </a:t>
            </a:r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Кого дедушка  подарил детям?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0303" y="3857628"/>
            <a:ext cx="597573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 </a:t>
            </a:r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Где он уснул зимой?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125" y="5214950"/>
            <a:ext cx="81928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 Какой  придёт ёжик весной?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643702" y="1714488"/>
            <a:ext cx="21246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ёжика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00760" y="2928934"/>
            <a:ext cx="24080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сенях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08161" y="4500570"/>
            <a:ext cx="21932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норе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86380" y="5643578"/>
            <a:ext cx="32128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голодный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allAtOnce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7436" y="0"/>
            <a:ext cx="875656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rgbClr val="00B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Вставь буквы. Объясни написание.</a:t>
            </a:r>
            <a:endParaRPr lang="ru-RU" sz="4400" b="1" cap="none" spc="0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89201" y="500042"/>
            <a:ext cx="3114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од . рил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571480"/>
            <a:ext cx="24405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д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а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рит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500098" y="1000108"/>
            <a:ext cx="32886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ёж . к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1571612"/>
            <a:ext cx="24897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. мой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214346" y="2285992"/>
            <a:ext cx="140225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ё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2857496"/>
            <a:ext cx="28119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в 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. ре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3429000"/>
            <a:ext cx="26853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 .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сной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33084" y="4214818"/>
            <a:ext cx="344588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г .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лодный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786322"/>
            <a:ext cx="37136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 .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.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гись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42910" y="5429264"/>
            <a:ext cx="28039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мыш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      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43174" y="1071546"/>
            <a:ext cx="233749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ж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И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488" y="1643050"/>
            <a:ext cx="280878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 з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мний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143240" y="2285992"/>
            <a:ext cx="186519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ё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ж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ик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71802" y="3500438"/>
            <a:ext cx="210827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в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ё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сны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071802" y="2857496"/>
            <a:ext cx="20603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рка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929058" y="4286256"/>
            <a:ext cx="199368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г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лод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071802" y="4857760"/>
            <a:ext cx="663416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б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е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режно, бер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е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чься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858903" y="5500702"/>
            <a:ext cx="32412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359261" y="5500702"/>
            <a:ext cx="25426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 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ш</a:t>
            </a:r>
            <a:r>
              <a:rPr lang="ru-RU" sz="48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И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857356" y="500042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500298" y="1142984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652698" y="1295384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85918" y="1714488"/>
            <a:ext cx="5325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428728" y="1000108"/>
            <a:ext cx="575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28662" y="1571612"/>
            <a:ext cx="575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571604" y="2857496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57224" y="4214818"/>
            <a:ext cx="562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928662" y="3429000"/>
            <a:ext cx="5389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428728" y="4786322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42910" y="4786322"/>
            <a:ext cx="538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00100" y="2214554"/>
            <a:ext cx="158998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9050" cmpd="sng">
                  <a:solidFill>
                    <a:srgbClr val="0000FF"/>
                  </a:solidFill>
                  <a:prstDash val="solid"/>
                </a:ln>
                <a:solidFill>
                  <a:srgbClr val="FFFF00"/>
                </a:solidFill>
              </a:rPr>
              <a:t>ё</a:t>
            </a:r>
            <a:r>
              <a:rPr lang="ru-RU" sz="5400" b="1" cap="none" spc="50" dirty="0" smtClean="0">
                <a:ln w="19050">
                  <a:solidFill>
                    <a:srgbClr val="0070C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</a:rPr>
              <a:t>ж</a:t>
            </a:r>
            <a:r>
              <a:rPr lang="ru-RU" sz="5400" b="1" cap="none" spc="50" dirty="0" smtClean="0">
                <a:ln w="1905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190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sz="5400" b="1" cap="none" spc="50" dirty="0" smtClean="0">
                <a:ln w="28575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5400" b="1" cap="none" spc="50" dirty="0">
              <a:ln w="28575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28794" y="5500702"/>
            <a:ext cx="226215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(?</a:t>
            </a:r>
            <a:r>
              <a:rPr lang="ru-RU" sz="48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ы,и</a:t>
            </a:r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) </a:t>
            </a:r>
            <a:r>
              <a:rPr lang="ru-RU" sz="48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-</a:t>
            </a:r>
            <a:r>
              <a:rPr lang="ru-RU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2071670" y="5429264"/>
            <a:ext cx="575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57224" y="2285992"/>
            <a:ext cx="24625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(?</a:t>
            </a:r>
            <a:r>
              <a:rPr lang="ru-RU" sz="48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ж,ш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 </a:t>
            </a:r>
            <a:r>
              <a:rPr lang="ru-RU" sz="4800" b="1" cap="none" spc="50" dirty="0" smtClean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-</a:t>
            </a:r>
            <a:r>
              <a:rPr lang="ru-RU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2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5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1"/>
      <p:bldP spid="40" grpId="0"/>
      <p:bldP spid="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85852" y="928670"/>
            <a:ext cx="65742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Запомни написание!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214554"/>
            <a:ext cx="479150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</a:t>
            </a: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о</a:t>
            </a: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дарил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3571876"/>
            <a:ext cx="399141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</a:t>
            </a: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и</a:t>
            </a:r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дёт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4714884"/>
            <a:ext cx="313438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уснул</a:t>
            </a:r>
            <a:endParaRPr lang="ru-RU" sz="9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9" name="Рисунок 8" descr="clipart-6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3714752"/>
            <a:ext cx="3571900" cy="23574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857232"/>
            <a:ext cx="91491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Напиши изложение по плану.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643050"/>
            <a:ext cx="9072594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742950" indent="-742950"/>
            <a:r>
              <a:rPr lang="ru-RU" sz="4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1. Кого подарил дедушка детям?</a:t>
            </a:r>
          </a:p>
          <a:p>
            <a:pPr marL="742950" indent="-742950"/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2. Где ёж жил летом?</a:t>
            </a:r>
          </a:p>
          <a:p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3. Где он уснул зимой?</a:t>
            </a:r>
          </a:p>
          <a:p>
            <a:r>
              <a:rPr lang="ru-RU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4. Какой придёт ёжик весной?</a:t>
            </a:r>
          </a:p>
          <a:p>
            <a:r>
              <a:rPr lang="ru-RU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             Спиши предложение.</a:t>
            </a:r>
          </a:p>
          <a:p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          Берегитесь, мыши!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258</Words>
  <Application>Microsoft Office PowerPoint</Application>
  <PresentationFormat>Экран (4:3)</PresentationFormat>
  <Paragraphs>70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Ежи ловят различных жуков и их личинок, клопов, гусениц, бабочек. Охотятся также на мышей и полёвок. 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 В. Яшкова</dc:creator>
  <cp:lastModifiedBy>И В. Яшкова</cp:lastModifiedBy>
  <cp:revision>78</cp:revision>
  <dcterms:modified xsi:type="dcterms:W3CDTF">2012-01-13T12:43:16Z</dcterms:modified>
</cp:coreProperties>
</file>